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10"/>
  </p:notesMasterIdLst>
  <p:handoutMasterIdLst>
    <p:handoutMasterId r:id="rId11"/>
  </p:handoutMasterIdLst>
  <p:sldIdLst>
    <p:sldId id="262" r:id="rId2"/>
    <p:sldId id="257" r:id="rId3"/>
    <p:sldId id="258" r:id="rId4"/>
    <p:sldId id="259" r:id="rId5"/>
    <p:sldId id="263" r:id="rId6"/>
    <p:sldId id="268" r:id="rId7"/>
    <p:sldId id="271" r:id="rId8"/>
    <p:sldId id="272" r:id="rId9"/>
  </p:sldIdLst>
  <p:sldSz cx="12192000" cy="6858000"/>
  <p:notesSz cx="6797675" cy="9928225"/>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2" pos="1073" userDrawn="1">
          <p15:clr>
            <a:srgbClr val="A4A3A4"/>
          </p15:clr>
        </p15:guide>
        <p15:guide id="3" orient="horz" pos="845" userDrawn="1">
          <p15:clr>
            <a:srgbClr val="A4A3A4"/>
          </p15:clr>
        </p15:guide>
        <p15:guide id="5" orient="horz" pos="3838" userDrawn="1">
          <p15:clr>
            <a:srgbClr val="A4A3A4"/>
          </p15:clr>
        </p15:guide>
        <p15:guide id="6" pos="619" userDrawn="1">
          <p15:clr>
            <a:srgbClr val="A4A3A4"/>
          </p15:clr>
        </p15:guide>
        <p15:guide id="8" pos="6970" userDrawn="1">
          <p15:clr>
            <a:srgbClr val="A4A3A4"/>
          </p15:clr>
        </p15:guide>
      </p15:sldGuideLst>
    </p:ext>
    <p:ext uri="{2D200454-40CA-4A62-9FC3-DE9A4176ACB9}">
      <p15:notesGuideLst xmlns:p15="http://schemas.microsoft.com/office/powerpoint/2012/main">
        <p15:guide id="1" orient="horz" pos="3127" userDrawn="1">
          <p15:clr>
            <a:srgbClr val="A4A3A4"/>
          </p15:clr>
        </p15:guide>
        <p15:guide id="2" pos="2141"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Birkenstock, Imke Dr." initials="BID" lastIdx="2" clrIdx="0">
    <p:extLst>
      <p:ext uri="{19B8F6BF-5375-455C-9EA6-DF929625EA0E}">
        <p15:presenceInfo xmlns:p15="http://schemas.microsoft.com/office/powerpoint/2012/main" userId="S::Imke.Birkenstock@bgrci.de::919eed87-5d9d-4082-beec-0addc325ea25" providerId="AD"/>
      </p:ext>
    </p:extLst>
  </p:cmAuthor>
  <p:cmAuthor id="2" name="Claus Munder" initials="CM" lastIdx="1" clrIdx="1">
    <p:extLst>
      <p:ext uri="{19B8F6BF-5375-455C-9EA6-DF929625EA0E}">
        <p15:presenceInfo xmlns:p15="http://schemas.microsoft.com/office/powerpoint/2012/main" userId="S-1-5-21-3061921868-1708982661-156723138-3044"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3300"/>
    <a:srgbClr val="FF6E0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9122" autoAdjust="0"/>
    <p:restoredTop sz="85497" autoAdjust="0"/>
  </p:normalViewPr>
  <p:slideViewPr>
    <p:cSldViewPr snapToGrid="0">
      <p:cViewPr varScale="1">
        <p:scale>
          <a:sx n="98" d="100"/>
          <a:sy n="98" d="100"/>
        </p:scale>
        <p:origin x="834" y="84"/>
      </p:cViewPr>
      <p:guideLst>
        <p:guide pos="1073"/>
        <p:guide orient="horz" pos="845"/>
        <p:guide orient="horz" pos="3838"/>
        <p:guide pos="619"/>
        <p:guide pos="6970"/>
      </p:guideLst>
    </p:cSldViewPr>
  </p:slideViewPr>
  <p:outlineViewPr>
    <p:cViewPr>
      <p:scale>
        <a:sx n="33" d="100"/>
        <a:sy n="33" d="100"/>
      </p:scale>
      <p:origin x="0" y="-3174"/>
    </p:cViewPr>
  </p:outlineViewPr>
  <p:notesTextViewPr>
    <p:cViewPr>
      <p:scale>
        <a:sx n="1" d="1"/>
        <a:sy n="1" d="1"/>
      </p:scale>
      <p:origin x="0" y="0"/>
    </p:cViewPr>
  </p:notesTextViewPr>
  <p:sorterViewPr>
    <p:cViewPr>
      <p:scale>
        <a:sx n="100" d="100"/>
        <a:sy n="100" d="100"/>
      </p:scale>
      <p:origin x="0" y="0"/>
    </p:cViewPr>
  </p:sorterViewPr>
  <p:notesViewPr>
    <p:cSldViewPr snapToGrid="0" showGuides="1">
      <p:cViewPr varScale="1">
        <p:scale>
          <a:sx n="65" d="100"/>
          <a:sy n="65" d="100"/>
        </p:scale>
        <p:origin x="2412" y="48"/>
      </p:cViewPr>
      <p:guideLst>
        <p:guide orient="horz" pos="3127"/>
        <p:guide pos="2141"/>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commentAuthors" Target="commentAuthors.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a:extLst>
              <a:ext uri="{FF2B5EF4-FFF2-40B4-BE49-F238E27FC236}">
                <a16:creationId xmlns:a16="http://schemas.microsoft.com/office/drawing/2014/main" id="{183431F7-8D26-45EA-8EA3-91EE6C39D66C}"/>
              </a:ext>
            </a:extLst>
          </p:cNvPr>
          <p:cNvSpPr>
            <a:spLocks noGrp="1"/>
          </p:cNvSpPr>
          <p:nvPr>
            <p:ph type="hdr" sz="quarter"/>
          </p:nvPr>
        </p:nvSpPr>
        <p:spPr>
          <a:xfrm>
            <a:off x="0" y="0"/>
            <a:ext cx="2946400" cy="498475"/>
          </a:xfrm>
          <a:prstGeom prst="rect">
            <a:avLst/>
          </a:prstGeom>
        </p:spPr>
        <p:txBody>
          <a:bodyPr vert="horz" lIns="91440" tIns="45720" rIns="91440" bIns="45720" rtlCol="0"/>
          <a:lstStyle>
            <a:lvl1pPr algn="l">
              <a:defRPr sz="1200"/>
            </a:lvl1pPr>
          </a:lstStyle>
          <a:p>
            <a:endParaRPr lang="de-DE"/>
          </a:p>
        </p:txBody>
      </p:sp>
      <p:sp>
        <p:nvSpPr>
          <p:cNvPr id="3" name="Datumsplatzhalter 2">
            <a:extLst>
              <a:ext uri="{FF2B5EF4-FFF2-40B4-BE49-F238E27FC236}">
                <a16:creationId xmlns:a16="http://schemas.microsoft.com/office/drawing/2014/main" id="{16FF7422-6896-4214-A44D-463B46BA229D}"/>
              </a:ext>
            </a:extLst>
          </p:cNvPr>
          <p:cNvSpPr>
            <a:spLocks noGrp="1"/>
          </p:cNvSpPr>
          <p:nvPr>
            <p:ph type="dt" sz="quarter" idx="1"/>
          </p:nvPr>
        </p:nvSpPr>
        <p:spPr>
          <a:xfrm>
            <a:off x="3849688" y="0"/>
            <a:ext cx="2946400" cy="498475"/>
          </a:xfrm>
          <a:prstGeom prst="rect">
            <a:avLst/>
          </a:prstGeom>
        </p:spPr>
        <p:txBody>
          <a:bodyPr vert="horz" lIns="91440" tIns="45720" rIns="91440" bIns="45720" rtlCol="0"/>
          <a:lstStyle>
            <a:lvl1pPr algn="r">
              <a:defRPr sz="1200"/>
            </a:lvl1pPr>
          </a:lstStyle>
          <a:p>
            <a:fld id="{F792D8E5-D115-4BB6-B746-926ED674B279}" type="datetimeFigureOut">
              <a:rPr lang="de-DE" smtClean="0"/>
              <a:t>13.09.2022</a:t>
            </a:fld>
            <a:endParaRPr lang="de-DE"/>
          </a:p>
        </p:txBody>
      </p:sp>
      <p:sp>
        <p:nvSpPr>
          <p:cNvPr id="4" name="Fußzeilenplatzhalter 3">
            <a:extLst>
              <a:ext uri="{FF2B5EF4-FFF2-40B4-BE49-F238E27FC236}">
                <a16:creationId xmlns:a16="http://schemas.microsoft.com/office/drawing/2014/main" id="{87849EFC-38B8-4A6A-83A4-EDD68207CACF}"/>
              </a:ext>
            </a:extLst>
          </p:cNvPr>
          <p:cNvSpPr>
            <a:spLocks noGrp="1"/>
          </p:cNvSpPr>
          <p:nvPr>
            <p:ph type="ftr" sz="quarter" idx="2"/>
          </p:nvPr>
        </p:nvSpPr>
        <p:spPr>
          <a:xfrm>
            <a:off x="0" y="9429750"/>
            <a:ext cx="2946400" cy="498475"/>
          </a:xfrm>
          <a:prstGeom prst="rect">
            <a:avLst/>
          </a:prstGeom>
        </p:spPr>
        <p:txBody>
          <a:bodyPr vert="horz" lIns="91440" tIns="45720" rIns="91440" bIns="45720" rtlCol="0" anchor="b"/>
          <a:lstStyle>
            <a:lvl1pPr algn="l">
              <a:defRPr sz="1200"/>
            </a:lvl1pPr>
          </a:lstStyle>
          <a:p>
            <a:endParaRPr lang="de-DE"/>
          </a:p>
        </p:txBody>
      </p:sp>
      <p:sp>
        <p:nvSpPr>
          <p:cNvPr id="5" name="Foliennummernplatzhalter 4">
            <a:extLst>
              <a:ext uri="{FF2B5EF4-FFF2-40B4-BE49-F238E27FC236}">
                <a16:creationId xmlns:a16="http://schemas.microsoft.com/office/drawing/2014/main" id="{44F9F865-9DCD-40FD-98C8-174E326EC4B4}"/>
              </a:ext>
            </a:extLst>
          </p:cNvPr>
          <p:cNvSpPr>
            <a:spLocks noGrp="1"/>
          </p:cNvSpPr>
          <p:nvPr>
            <p:ph type="sldNum" sz="quarter" idx="3"/>
          </p:nvPr>
        </p:nvSpPr>
        <p:spPr>
          <a:xfrm>
            <a:off x="3849688" y="9429750"/>
            <a:ext cx="2946400" cy="498475"/>
          </a:xfrm>
          <a:prstGeom prst="rect">
            <a:avLst/>
          </a:prstGeom>
        </p:spPr>
        <p:txBody>
          <a:bodyPr vert="horz" lIns="91440" tIns="45720" rIns="91440" bIns="45720" rtlCol="0" anchor="b"/>
          <a:lstStyle>
            <a:lvl1pPr algn="r">
              <a:defRPr sz="1200"/>
            </a:lvl1pPr>
          </a:lstStyle>
          <a:p>
            <a:fld id="{22AA9090-E5AB-4949-A2A9-7265E483A8E2}" type="slidenum">
              <a:rPr lang="de-DE" smtClean="0"/>
              <a:t>‹Nr.›</a:t>
            </a:fld>
            <a:endParaRPr lang="de-DE"/>
          </a:p>
        </p:txBody>
      </p:sp>
    </p:spTree>
    <p:extLst>
      <p:ext uri="{BB962C8B-B14F-4D97-AF65-F5344CB8AC3E}">
        <p14:creationId xmlns:p14="http://schemas.microsoft.com/office/powerpoint/2010/main" val="149507920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46400" cy="498475"/>
          </a:xfrm>
          <a:prstGeom prst="rect">
            <a:avLst/>
          </a:prstGeom>
        </p:spPr>
        <p:txBody>
          <a:bodyPr vert="horz" lIns="91440" tIns="45720" rIns="91440" bIns="45720" rtlCol="0"/>
          <a:lstStyle>
            <a:lvl1pPr algn="l">
              <a:defRPr sz="1200"/>
            </a:lvl1pPr>
          </a:lstStyle>
          <a:p>
            <a:endParaRPr lang="de-DE"/>
          </a:p>
        </p:txBody>
      </p:sp>
      <p:sp>
        <p:nvSpPr>
          <p:cNvPr id="3" name="Datumsplatzhalter 2"/>
          <p:cNvSpPr>
            <a:spLocks noGrp="1"/>
          </p:cNvSpPr>
          <p:nvPr>
            <p:ph type="dt" idx="1"/>
          </p:nvPr>
        </p:nvSpPr>
        <p:spPr>
          <a:xfrm>
            <a:off x="3849688" y="0"/>
            <a:ext cx="2946400" cy="498475"/>
          </a:xfrm>
          <a:prstGeom prst="rect">
            <a:avLst/>
          </a:prstGeom>
        </p:spPr>
        <p:txBody>
          <a:bodyPr vert="horz" lIns="91440" tIns="45720" rIns="91440" bIns="45720" rtlCol="0"/>
          <a:lstStyle>
            <a:lvl1pPr algn="r">
              <a:defRPr sz="1200"/>
            </a:lvl1pPr>
          </a:lstStyle>
          <a:p>
            <a:fld id="{0A63EB9C-2073-4613-8E3C-51D040CCF79F}" type="datetimeFigureOut">
              <a:rPr lang="de-DE" smtClean="0"/>
              <a:t>13.09.2022</a:t>
            </a:fld>
            <a:endParaRPr lang="de-DE"/>
          </a:p>
        </p:txBody>
      </p:sp>
      <p:sp>
        <p:nvSpPr>
          <p:cNvPr id="4" name="Folienbildplatzhalter 3"/>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1440" tIns="45720" rIns="91440" bIns="45720" rtlCol="0" anchor="ctr"/>
          <a:lstStyle/>
          <a:p>
            <a:endParaRPr lang="de-DE"/>
          </a:p>
        </p:txBody>
      </p:sp>
      <p:sp>
        <p:nvSpPr>
          <p:cNvPr id="5" name="Notizenplatzhalter 4"/>
          <p:cNvSpPr>
            <a:spLocks noGrp="1"/>
          </p:cNvSpPr>
          <p:nvPr>
            <p:ph type="body" sz="quarter" idx="3"/>
          </p:nvPr>
        </p:nvSpPr>
        <p:spPr>
          <a:xfrm>
            <a:off x="679450" y="4778375"/>
            <a:ext cx="5438775" cy="3908425"/>
          </a:xfrm>
          <a:prstGeom prst="rect">
            <a:avLst/>
          </a:prstGeom>
        </p:spPr>
        <p:txBody>
          <a:bodyPr vert="horz" lIns="91440" tIns="45720" rIns="91440" bIns="45720" rtlCol="0"/>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6" name="Fußzeilenplatzhalter 5"/>
          <p:cNvSpPr>
            <a:spLocks noGrp="1"/>
          </p:cNvSpPr>
          <p:nvPr>
            <p:ph type="ftr" sz="quarter" idx="4"/>
          </p:nvPr>
        </p:nvSpPr>
        <p:spPr>
          <a:xfrm>
            <a:off x="0" y="9429750"/>
            <a:ext cx="2946400" cy="498475"/>
          </a:xfrm>
          <a:prstGeom prst="rect">
            <a:avLst/>
          </a:prstGeom>
        </p:spPr>
        <p:txBody>
          <a:bodyPr vert="horz" lIns="91440" tIns="45720" rIns="91440" bIns="45720" rtlCol="0" anchor="b"/>
          <a:lstStyle>
            <a:lvl1pPr algn="l">
              <a:defRPr sz="1200"/>
            </a:lvl1pPr>
          </a:lstStyle>
          <a:p>
            <a:endParaRPr lang="de-DE"/>
          </a:p>
        </p:txBody>
      </p:sp>
      <p:sp>
        <p:nvSpPr>
          <p:cNvPr id="7" name="Foliennummernplatzhalter 6"/>
          <p:cNvSpPr>
            <a:spLocks noGrp="1"/>
          </p:cNvSpPr>
          <p:nvPr>
            <p:ph type="sldNum" sz="quarter" idx="5"/>
          </p:nvPr>
        </p:nvSpPr>
        <p:spPr>
          <a:xfrm>
            <a:off x="3849688" y="9429750"/>
            <a:ext cx="2946400" cy="498475"/>
          </a:xfrm>
          <a:prstGeom prst="rect">
            <a:avLst/>
          </a:prstGeom>
        </p:spPr>
        <p:txBody>
          <a:bodyPr vert="horz" lIns="91440" tIns="45720" rIns="91440" bIns="45720" rtlCol="0" anchor="b"/>
          <a:lstStyle>
            <a:lvl1pPr algn="r">
              <a:defRPr sz="1200"/>
            </a:lvl1pPr>
          </a:lstStyle>
          <a:p>
            <a:fld id="{B3D36A07-7C06-41C2-A9E1-68AE99A757F3}" type="slidenum">
              <a:rPr lang="de-DE" smtClean="0"/>
              <a:t>‹Nr.›</a:t>
            </a:fld>
            <a:endParaRPr lang="de-DE"/>
          </a:p>
        </p:txBody>
      </p:sp>
    </p:spTree>
    <p:extLst>
      <p:ext uri="{BB962C8B-B14F-4D97-AF65-F5344CB8AC3E}">
        <p14:creationId xmlns:p14="http://schemas.microsoft.com/office/powerpoint/2010/main" val="351508891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a:spcAft>
                <a:spcPts val="1000"/>
              </a:spcAft>
            </a:pPr>
            <a:r>
              <a:rPr lang="de-DE" sz="1200" b="1" u="sng" dirty="0"/>
              <a:t>Achtung: </a:t>
            </a:r>
          </a:p>
          <a:p>
            <a:pPr>
              <a:spcAft>
                <a:spcPts val="1000"/>
              </a:spcAft>
            </a:pPr>
            <a:endParaRPr lang="de-DE" sz="1200" b="1" u="sng" dirty="0"/>
          </a:p>
          <a:p>
            <a:pPr>
              <a:spcAft>
                <a:spcPts val="1000"/>
              </a:spcAft>
            </a:pPr>
            <a:r>
              <a:rPr lang="de-DE" sz="1200" b="0" dirty="0"/>
              <a:t>Diese Folien können betriebsspezifisch angepasst werden und dürfen innerbetrieblich verwendet werden. </a:t>
            </a:r>
          </a:p>
          <a:p>
            <a:pPr>
              <a:spcAft>
                <a:spcPts val="1000"/>
              </a:spcAft>
            </a:pPr>
            <a:endParaRPr lang="de-DE" sz="1200" b="0" dirty="0"/>
          </a:p>
          <a:p>
            <a:pPr marL="0" marR="0" lvl="0" indent="0" algn="l" defTabSz="914400" rtl="0" eaLnBrk="1" fontAlgn="auto" latinLnBrk="0" hangingPunct="1">
              <a:lnSpc>
                <a:spcPct val="100000"/>
              </a:lnSpc>
              <a:spcBef>
                <a:spcPts val="0"/>
              </a:spcBef>
              <a:spcAft>
                <a:spcPts val="1000"/>
              </a:spcAft>
              <a:buClrTx/>
              <a:buSzTx/>
              <a:buFontTx/>
              <a:buNone/>
              <a:tabLst/>
              <a:defRPr/>
            </a:pPr>
            <a:r>
              <a:rPr lang="de-DE" sz="1200" b="0" dirty="0"/>
              <a:t>Jede anderweitige Nutzung, insbesondere die Integration in andere Produkte (z. B. E-</a:t>
            </a:r>
            <a:r>
              <a:rPr lang="de-DE" sz="1200" b="0" dirty="0" err="1"/>
              <a:t>Learnings</a:t>
            </a:r>
            <a:r>
              <a:rPr lang="de-DE" sz="1200" b="0" dirty="0"/>
              <a:t>), die Nutzung für eigene Veröffentlichungen oder Medien, die kostenfreie oder kostenpflichtige Weitergabe an Dritte oder die Entnahme von Bildmaterial ist nicht zulässig. </a:t>
            </a:r>
          </a:p>
          <a:p>
            <a:pPr>
              <a:spcAft>
                <a:spcPts val="1000"/>
              </a:spcAft>
            </a:pPr>
            <a:endParaRPr lang="de-DE" sz="1200" b="0" dirty="0"/>
          </a:p>
          <a:p>
            <a:pPr>
              <a:spcAft>
                <a:spcPts val="1000"/>
              </a:spcAft>
            </a:pPr>
            <a:r>
              <a:rPr lang="de-DE" sz="1200" b="0" dirty="0"/>
              <a:t>Zur Anpassung der Werte für „Datum“ und „Referent/Referentin“, ändern Sie die Texte auf der Startfolie und wählen Sie dann in der PowerPoint-Menüleiste die Befehlsfolge </a:t>
            </a:r>
            <a:r>
              <a:rPr lang="de-DE" sz="1200" b="0" i="1" dirty="0"/>
              <a:t>Einfügen </a:t>
            </a:r>
            <a:r>
              <a:rPr lang="de-DE" sz="1200" b="0" i="1" dirty="0">
                <a:sym typeface="Wingdings" panose="05000000000000000000" pitchFamily="2" charset="2"/>
              </a:rPr>
              <a:t> Kopf und Fußzeile  Für alle übernehmen</a:t>
            </a:r>
            <a:r>
              <a:rPr lang="de-DE" sz="1200" b="0" dirty="0">
                <a:sym typeface="Wingdings" panose="05000000000000000000" pitchFamily="2" charset="2"/>
              </a:rPr>
              <a:t>. Dadurch werden die Fußzeilen in allen Folien aktualisiert.</a:t>
            </a:r>
          </a:p>
          <a:p>
            <a:pPr>
              <a:spcAft>
                <a:spcPts val="1000"/>
              </a:spcAft>
            </a:pPr>
            <a:endParaRPr lang="de-DE" sz="1200" b="0" dirty="0">
              <a:sym typeface="Wingdings" panose="05000000000000000000" pitchFamily="2" charset="2"/>
            </a:endParaRPr>
          </a:p>
          <a:p>
            <a:pPr>
              <a:spcAft>
                <a:spcPts val="1000"/>
              </a:spcAft>
            </a:pPr>
            <a:r>
              <a:rPr lang="de-DE" sz="1200" b="0" dirty="0">
                <a:sym typeface="Wingdings" panose="05000000000000000000" pitchFamily="2" charset="2"/>
              </a:rPr>
              <a:t>Zur Integration Ihres Unternehmenslogos wechseln Sie in die Masterfolie über </a:t>
            </a:r>
            <a:r>
              <a:rPr lang="de-DE" sz="1200" b="0" i="1" dirty="0">
                <a:sym typeface="Wingdings" panose="05000000000000000000" pitchFamily="2" charset="2"/>
              </a:rPr>
              <a:t>Ansicht  Folienmaster</a:t>
            </a:r>
            <a:r>
              <a:rPr lang="de-DE" sz="1200" b="0" dirty="0">
                <a:sym typeface="Wingdings" panose="05000000000000000000" pitchFamily="2" charset="2"/>
              </a:rPr>
              <a:t>. Klicken Sie auf den obersten Folienmaster, entfernen Sie das Bild mit dem Kundenlogo und integrieren Sie – falls gewünscht – Ihr eigenes Logo. Auf allen Folien ist dann das neu eingefügte Logo enthalten.</a:t>
            </a:r>
            <a:endParaRPr lang="de-DE" sz="1200" b="0" dirty="0"/>
          </a:p>
          <a:p>
            <a:pPr>
              <a:spcAft>
                <a:spcPts val="1000"/>
              </a:spcAft>
            </a:pPr>
            <a:endParaRPr lang="de-DE" sz="1200" dirty="0"/>
          </a:p>
          <a:p>
            <a:pPr>
              <a:spcAft>
                <a:spcPts val="1000"/>
              </a:spcAft>
            </a:pPr>
            <a:r>
              <a:rPr lang="de-DE" sz="1200" dirty="0"/>
              <a:t>© BG RCI / Jedermann-Verlag GmbH, Heidelberg</a:t>
            </a:r>
          </a:p>
          <a:p>
            <a:pPr>
              <a:spcAft>
                <a:spcPts val="1000"/>
              </a:spcAft>
            </a:pPr>
            <a:endParaRPr lang="de-DE" sz="1200" dirty="0"/>
          </a:p>
          <a:p>
            <a:pPr>
              <a:spcAft>
                <a:spcPts val="1000"/>
              </a:spcAft>
            </a:pPr>
            <a:endParaRPr lang="de-DE" sz="1200" dirty="0"/>
          </a:p>
          <a:p>
            <a:endParaRPr lang="de-DE" dirty="0"/>
          </a:p>
          <a:p>
            <a:endParaRPr lang="en-GB" dirty="0"/>
          </a:p>
        </p:txBody>
      </p:sp>
      <p:sp>
        <p:nvSpPr>
          <p:cNvPr id="4" name="Foliennummernplatzhalter 3"/>
          <p:cNvSpPr>
            <a:spLocks noGrp="1"/>
          </p:cNvSpPr>
          <p:nvPr>
            <p:ph type="sldNum" sz="quarter" idx="5"/>
          </p:nvPr>
        </p:nvSpPr>
        <p:spPr/>
        <p:txBody>
          <a:bodyPr/>
          <a:lstStyle/>
          <a:p>
            <a:fld id="{B3D36A07-7C06-41C2-A9E1-68AE99A757F3}" type="slidenum">
              <a:rPr lang="de-DE" smtClean="0"/>
              <a:t>1</a:t>
            </a:fld>
            <a:endParaRPr lang="de-DE"/>
          </a:p>
        </p:txBody>
      </p:sp>
    </p:spTree>
    <p:extLst>
      <p:ext uri="{BB962C8B-B14F-4D97-AF65-F5344CB8AC3E}">
        <p14:creationId xmlns:p14="http://schemas.microsoft.com/office/powerpoint/2010/main" val="115998955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B3D36A07-7C06-41C2-A9E1-68AE99A757F3}" type="slidenum">
              <a:rPr lang="de-DE" smtClean="0"/>
              <a:t>2</a:t>
            </a:fld>
            <a:endParaRPr lang="de-DE"/>
          </a:p>
        </p:txBody>
      </p:sp>
    </p:spTree>
    <p:extLst>
      <p:ext uri="{BB962C8B-B14F-4D97-AF65-F5344CB8AC3E}">
        <p14:creationId xmlns:p14="http://schemas.microsoft.com/office/powerpoint/2010/main" val="165015816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B3D36A07-7C06-41C2-A9E1-68AE99A757F3}" type="slidenum">
              <a:rPr lang="de-DE" smtClean="0"/>
              <a:t>4</a:t>
            </a:fld>
            <a:endParaRPr lang="de-DE"/>
          </a:p>
        </p:txBody>
      </p:sp>
    </p:spTree>
    <p:extLst>
      <p:ext uri="{BB962C8B-B14F-4D97-AF65-F5344CB8AC3E}">
        <p14:creationId xmlns:p14="http://schemas.microsoft.com/office/powerpoint/2010/main" val="159190107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B3D36A07-7C06-41C2-A9E1-68AE99A757F3}" type="slidenum">
              <a:rPr lang="de-DE" smtClean="0"/>
              <a:t>5</a:t>
            </a:fld>
            <a:endParaRPr lang="de-DE"/>
          </a:p>
        </p:txBody>
      </p:sp>
    </p:spTree>
    <p:extLst>
      <p:ext uri="{BB962C8B-B14F-4D97-AF65-F5344CB8AC3E}">
        <p14:creationId xmlns:p14="http://schemas.microsoft.com/office/powerpoint/2010/main" val="341964936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B3D36A07-7C06-41C2-A9E1-68AE99A757F3}" type="slidenum">
              <a:rPr lang="de-DE" smtClean="0"/>
              <a:t>6</a:t>
            </a:fld>
            <a:endParaRPr lang="de-DE"/>
          </a:p>
        </p:txBody>
      </p:sp>
    </p:spTree>
    <p:extLst>
      <p:ext uri="{BB962C8B-B14F-4D97-AF65-F5344CB8AC3E}">
        <p14:creationId xmlns:p14="http://schemas.microsoft.com/office/powerpoint/2010/main" val="192565098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10"/>
          </p:nvPr>
        </p:nvSpPr>
        <p:spPr/>
        <p:txBody>
          <a:bodyPr/>
          <a:lstStyle/>
          <a:p>
            <a:fld id="{B3D36A07-7C06-41C2-A9E1-68AE99A757F3}" type="slidenum">
              <a:rPr lang="de-DE" smtClean="0"/>
              <a:t>7</a:t>
            </a:fld>
            <a:endParaRPr lang="de-DE"/>
          </a:p>
        </p:txBody>
      </p:sp>
    </p:spTree>
    <p:extLst>
      <p:ext uri="{BB962C8B-B14F-4D97-AF65-F5344CB8AC3E}">
        <p14:creationId xmlns:p14="http://schemas.microsoft.com/office/powerpoint/2010/main" val="425012156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10"/>
          </p:nvPr>
        </p:nvSpPr>
        <p:spPr/>
        <p:txBody>
          <a:bodyPr/>
          <a:lstStyle/>
          <a:p>
            <a:fld id="{B3D36A07-7C06-41C2-A9E1-68AE99A757F3}" type="slidenum">
              <a:rPr lang="de-DE" smtClean="0"/>
              <a:t>8</a:t>
            </a:fld>
            <a:endParaRPr lang="de-DE"/>
          </a:p>
        </p:txBody>
      </p:sp>
    </p:spTree>
    <p:extLst>
      <p:ext uri="{BB962C8B-B14F-4D97-AF65-F5344CB8AC3E}">
        <p14:creationId xmlns:p14="http://schemas.microsoft.com/office/powerpoint/2010/main" val="342167691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elfolie">
    <p:spTree>
      <p:nvGrpSpPr>
        <p:cNvPr id="1" name=""/>
        <p:cNvGrpSpPr/>
        <p:nvPr/>
      </p:nvGrpSpPr>
      <p:grpSpPr>
        <a:xfrm>
          <a:off x="0" y="0"/>
          <a:ext cx="0" cy="0"/>
          <a:chOff x="0" y="0"/>
          <a:chExt cx="0" cy="0"/>
        </a:xfrm>
      </p:grpSpPr>
    </p:spTree>
    <p:extLst>
      <p:ext uri="{BB962C8B-B14F-4D97-AF65-F5344CB8AC3E}">
        <p14:creationId xmlns:p14="http://schemas.microsoft.com/office/powerpoint/2010/main" val="299669399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Abschnitts-&#10;überschrift">
    <p:spTree>
      <p:nvGrpSpPr>
        <p:cNvPr id="1" name=""/>
        <p:cNvGrpSpPr/>
        <p:nvPr/>
      </p:nvGrpSpPr>
      <p:grpSpPr>
        <a:xfrm>
          <a:off x="0" y="0"/>
          <a:ext cx="0" cy="0"/>
          <a:chOff x="0" y="0"/>
          <a:chExt cx="0" cy="0"/>
        </a:xfrm>
      </p:grpSpPr>
      <p:sp>
        <p:nvSpPr>
          <p:cNvPr id="7" name="Datumsplatzhalter 3"/>
          <p:cNvSpPr>
            <a:spLocks noGrp="1"/>
          </p:cNvSpPr>
          <p:nvPr>
            <p:ph type="dt" sz="half" idx="2"/>
          </p:nvPr>
        </p:nvSpPr>
        <p:spPr>
          <a:xfrm>
            <a:off x="307253" y="6494368"/>
            <a:ext cx="2743200" cy="365125"/>
          </a:xfrm>
          <a:prstGeom prst="rect">
            <a:avLst/>
          </a:prstGeom>
        </p:spPr>
        <p:txBody>
          <a:bodyPr/>
          <a:lstStyle>
            <a:lvl1pPr>
              <a:defRPr sz="1000">
                <a:solidFill>
                  <a:schemeClr val="tx1">
                    <a:lumMod val="65000"/>
                    <a:lumOff val="35000"/>
                  </a:schemeClr>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solidFill>
                  <a:prstClr val="black">
                    <a:lumMod val="65000"/>
                    <a:lumOff val="35000"/>
                  </a:prstClr>
                </a:solidFill>
              </a:rPr>
              <a:t>01.08.2022</a:t>
            </a:r>
            <a:endParaRPr kumimoji="0" lang="de-DE" sz="1000" b="0" i="0" u="none" strike="noStrike" kern="1200" cap="none" spc="0" normalizeH="0" baseline="0" noProof="0" dirty="0">
              <a:ln>
                <a:noFill/>
              </a:ln>
              <a:solidFill>
                <a:prstClr val="black">
                  <a:lumMod val="65000"/>
                  <a:lumOff val="35000"/>
                </a:prstClr>
              </a:solidFill>
              <a:effectLst/>
              <a:uLnTx/>
              <a:uFillTx/>
              <a:latin typeface="Calibri" panose="020F0502020204030204"/>
              <a:ea typeface="+mn-ea"/>
              <a:cs typeface="+mn-cs"/>
            </a:endParaRPr>
          </a:p>
        </p:txBody>
      </p:sp>
      <p:sp>
        <p:nvSpPr>
          <p:cNvPr id="9" name="Fußzeilenplatzhalter 4"/>
          <p:cNvSpPr>
            <a:spLocks noGrp="1"/>
          </p:cNvSpPr>
          <p:nvPr>
            <p:ph type="ftr" sz="quarter" idx="3"/>
          </p:nvPr>
        </p:nvSpPr>
        <p:spPr>
          <a:xfrm>
            <a:off x="4029973" y="6492875"/>
            <a:ext cx="4114800" cy="365125"/>
          </a:xfrm>
          <a:prstGeom prst="rect">
            <a:avLst/>
          </a:prstGeom>
        </p:spPr>
        <p:txBody>
          <a:bodyPr/>
          <a:lstStyle>
            <a:lvl1pPr algn="ctr">
              <a:defRPr sz="1000">
                <a:solidFill>
                  <a:schemeClr val="tx1">
                    <a:lumMod val="65000"/>
                    <a:lumOff val="35000"/>
                  </a:schemeClr>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DE" sz="1000" b="0" i="0" u="none" strike="noStrike" kern="1200" cap="none" spc="0" normalizeH="0" baseline="0" noProof="0">
                <a:ln>
                  <a:noFill/>
                </a:ln>
                <a:solidFill>
                  <a:prstClr val="black">
                    <a:lumMod val="65000"/>
                    <a:lumOff val="35000"/>
                  </a:prstClr>
                </a:solidFill>
                <a:effectLst/>
                <a:uLnTx/>
                <a:uFillTx/>
                <a:latin typeface="Calibri" panose="020F0502020204030204"/>
                <a:ea typeface="+mn-ea"/>
                <a:cs typeface="+mn-cs"/>
              </a:rPr>
              <a:t>Manfred Mustermann</a:t>
            </a:r>
            <a:endParaRPr kumimoji="0" lang="de-DE" sz="1000" b="0" i="0" u="none" strike="noStrike" kern="1200" cap="none" spc="0" normalizeH="0" baseline="0" noProof="0" dirty="0">
              <a:ln>
                <a:noFill/>
              </a:ln>
              <a:solidFill>
                <a:prstClr val="black">
                  <a:lumMod val="65000"/>
                  <a:lumOff val="35000"/>
                </a:prstClr>
              </a:solidFill>
              <a:effectLst/>
              <a:uLnTx/>
              <a:uFillTx/>
              <a:latin typeface="Calibri" panose="020F0502020204030204"/>
              <a:ea typeface="+mn-ea"/>
              <a:cs typeface="+mn-cs"/>
            </a:endParaRPr>
          </a:p>
        </p:txBody>
      </p:sp>
      <p:sp>
        <p:nvSpPr>
          <p:cNvPr id="10" name="Foliennummernplatzhalter 5"/>
          <p:cNvSpPr>
            <a:spLocks noGrp="1"/>
          </p:cNvSpPr>
          <p:nvPr>
            <p:ph type="sldNum" sz="quarter" idx="4"/>
          </p:nvPr>
        </p:nvSpPr>
        <p:spPr>
          <a:xfrm>
            <a:off x="9124293" y="6492875"/>
            <a:ext cx="2743200" cy="365125"/>
          </a:xfrm>
          <a:prstGeom prst="rect">
            <a:avLst/>
          </a:prstGeom>
        </p:spPr>
        <p:txBody>
          <a:bodyPr/>
          <a:lstStyle>
            <a:lvl1pPr algn="r">
              <a:defRPr sz="1000">
                <a:solidFill>
                  <a:schemeClr val="tx1">
                    <a:lumMod val="65000"/>
                    <a:lumOff val="35000"/>
                  </a:schemeClr>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BD4CF7CD-5D08-42BE-B8B2-DF7D6001447B}" type="slidenum">
              <a:rPr kumimoji="0" lang="de-DE" sz="1000" b="0" i="0" u="none" strike="noStrike" kern="1200" cap="none" spc="0" normalizeH="0" baseline="0" noProof="0" smtClean="0">
                <a:ln>
                  <a:noFill/>
                </a:ln>
                <a:solidFill>
                  <a:prstClr val="black">
                    <a:lumMod val="65000"/>
                    <a:lumOff val="3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‹Nr.›</a:t>
            </a:fld>
            <a:endParaRPr kumimoji="0" lang="de-DE" sz="1000" b="0" i="0" u="none" strike="noStrike" kern="1200" cap="none" spc="0" normalizeH="0" baseline="0" noProof="0" dirty="0">
              <a:ln>
                <a:noFill/>
              </a:ln>
              <a:solidFill>
                <a:prstClr val="black">
                  <a:lumMod val="65000"/>
                  <a:lumOff val="35000"/>
                </a:prstClr>
              </a:solidFill>
              <a:effectLst/>
              <a:uLnTx/>
              <a:uFillTx/>
              <a:latin typeface="Calibri" panose="020F0502020204030204"/>
              <a:ea typeface="+mn-ea"/>
              <a:cs typeface="+mn-cs"/>
            </a:endParaRPr>
          </a:p>
        </p:txBody>
      </p:sp>
      <p:sp>
        <p:nvSpPr>
          <p:cNvPr id="3" name="Textfeld 2">
            <a:extLst>
              <a:ext uri="{FF2B5EF4-FFF2-40B4-BE49-F238E27FC236}">
                <a16:creationId xmlns:a16="http://schemas.microsoft.com/office/drawing/2014/main" id="{91B5BDDB-4B73-8DD4-DA51-8B99FB09AC1A}"/>
              </a:ext>
            </a:extLst>
          </p:cNvPr>
          <p:cNvSpPr txBox="1"/>
          <p:nvPr userDrawn="1"/>
        </p:nvSpPr>
        <p:spPr>
          <a:xfrm>
            <a:off x="956050" y="95543"/>
            <a:ext cx="9216649" cy="503590"/>
          </a:xfrm>
          <a:prstGeom prst="rect">
            <a:avLst/>
          </a:prstGeom>
          <a:noFill/>
          <a:ln>
            <a:noFill/>
          </a:ln>
        </p:spPr>
        <p:txBody>
          <a:bodyPr wrap="square" lIns="144000" tIns="36000" rIns="144000" bIns="36000" rtlCol="0">
            <a:spAutoFit/>
          </a:bodyPr>
          <a:lstStyle/>
          <a:p>
            <a:r>
              <a:rPr lang="de-DE" sz="2800" b="1" i="1" dirty="0">
                <a:solidFill>
                  <a:schemeClr val="bg2">
                    <a:lumMod val="25000"/>
                  </a:schemeClr>
                </a:solidFill>
              </a:rPr>
              <a:t>„Mir kann nichts passieren“</a:t>
            </a:r>
          </a:p>
        </p:txBody>
      </p:sp>
    </p:spTree>
    <p:extLst>
      <p:ext uri="{BB962C8B-B14F-4D97-AF65-F5344CB8AC3E}">
        <p14:creationId xmlns:p14="http://schemas.microsoft.com/office/powerpoint/2010/main" val="1438756141"/>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echteck 6"/>
          <p:cNvSpPr/>
          <p:nvPr userDrawn="1"/>
        </p:nvSpPr>
        <p:spPr>
          <a:xfrm>
            <a:off x="0" y="-18429"/>
            <a:ext cx="12192000" cy="710148"/>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8" name="Grafik 7">
            <a:extLst>
              <a:ext uri="{FF2B5EF4-FFF2-40B4-BE49-F238E27FC236}">
                <a16:creationId xmlns:a16="http://schemas.microsoft.com/office/drawing/2014/main" id="{9DAFAA23-D044-46A6-8973-145CCC131BFC}"/>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0066125" y="121761"/>
            <a:ext cx="1801368" cy="429768"/>
          </a:xfrm>
          <a:prstGeom prst="rect">
            <a:avLst/>
          </a:prstGeom>
        </p:spPr>
      </p:pic>
    </p:spTree>
    <p:extLst>
      <p:ext uri="{BB962C8B-B14F-4D97-AF65-F5344CB8AC3E}">
        <p14:creationId xmlns:p14="http://schemas.microsoft.com/office/powerpoint/2010/main" val="918106249"/>
      </p:ext>
    </p:extLst>
  </p:cSld>
  <p:clrMap bg1="lt1" tx1="dk1" bg2="lt2" tx2="dk2" accent1="accent1" accent2="accent2" accent3="accent3" accent4="accent4" accent5="accent5" accent6="accent6" hlink="hlink" folHlink="folHlink"/>
  <p:sldLayoutIdLst>
    <p:sldLayoutId id="2147483673" r:id="rId1"/>
    <p:sldLayoutId id="2147483674" r:id="rId2"/>
  </p:sldLayoutIdLst>
  <p:hf hdr="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hyperlink" Target="https://medienshop.bgrci.de/shop/bgi/areihe?query=/a039.xml&amp;field=path" TargetMode="External"/></Relationships>
</file>

<file path=ppt/slides/_rels/slide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Grafik 3">
            <a:extLst>
              <a:ext uri="{FF2B5EF4-FFF2-40B4-BE49-F238E27FC236}">
                <a16:creationId xmlns:a16="http://schemas.microsoft.com/office/drawing/2014/main" id="{20248868-DD93-9A8A-322A-FAC0A14631D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1376846"/>
            <a:ext cx="12192000" cy="4747085"/>
          </a:xfrm>
          <a:prstGeom prst="rect">
            <a:avLst/>
          </a:prstGeom>
        </p:spPr>
      </p:pic>
      <p:sp>
        <p:nvSpPr>
          <p:cNvPr id="14" name="Textfeld 13">
            <a:extLst>
              <a:ext uri="{FF2B5EF4-FFF2-40B4-BE49-F238E27FC236}">
                <a16:creationId xmlns:a16="http://schemas.microsoft.com/office/drawing/2014/main" id="{A07C1C88-C8E9-4FEE-B874-61A02EB829CA}"/>
              </a:ext>
            </a:extLst>
          </p:cNvPr>
          <p:cNvSpPr txBox="1"/>
          <p:nvPr/>
        </p:nvSpPr>
        <p:spPr>
          <a:xfrm>
            <a:off x="982663" y="122959"/>
            <a:ext cx="3059948" cy="442035"/>
          </a:xfrm>
          <a:prstGeom prst="rect">
            <a:avLst/>
          </a:prstGeom>
          <a:noFill/>
          <a:ln>
            <a:solidFill>
              <a:schemeClr val="tx1">
                <a:lumMod val="50000"/>
                <a:lumOff val="50000"/>
              </a:schemeClr>
            </a:solidFill>
          </a:ln>
        </p:spPr>
        <p:txBody>
          <a:bodyPr wrap="square" lIns="144000" tIns="36000" rIns="144000" bIns="36000" rtlCol="0">
            <a:spAutoFit/>
          </a:bodyPr>
          <a:lstStyle/>
          <a:p>
            <a:r>
              <a:rPr lang="de-DE" sz="2400" b="1" dirty="0">
                <a:solidFill>
                  <a:schemeClr val="tx1">
                    <a:lumMod val="50000"/>
                    <a:lumOff val="50000"/>
                  </a:schemeClr>
                </a:solidFill>
              </a:rPr>
              <a:t>Apropos Irrtum Nr. 31</a:t>
            </a:r>
          </a:p>
        </p:txBody>
      </p:sp>
      <p:grpSp>
        <p:nvGrpSpPr>
          <p:cNvPr id="26" name="Gruppieren 25">
            <a:extLst>
              <a:ext uri="{FF2B5EF4-FFF2-40B4-BE49-F238E27FC236}">
                <a16:creationId xmlns:a16="http://schemas.microsoft.com/office/drawing/2014/main" id="{C5D75B70-CD50-DBA0-8110-1CAF68355EB1}"/>
              </a:ext>
            </a:extLst>
          </p:cNvPr>
          <p:cNvGrpSpPr/>
          <p:nvPr/>
        </p:nvGrpSpPr>
        <p:grpSpPr>
          <a:xfrm>
            <a:off x="4548286" y="4837342"/>
            <a:ext cx="5401009" cy="862190"/>
            <a:chOff x="-1140919" y="5247693"/>
            <a:chExt cx="5401009" cy="862190"/>
          </a:xfrm>
        </p:grpSpPr>
        <p:sp>
          <p:nvSpPr>
            <p:cNvPr id="6" name="Rechteck 5">
              <a:extLst>
                <a:ext uri="{FF2B5EF4-FFF2-40B4-BE49-F238E27FC236}">
                  <a16:creationId xmlns:a16="http://schemas.microsoft.com/office/drawing/2014/main" id="{EADAB986-A455-5AFB-BEB8-D2D133AB7B37}"/>
                </a:ext>
              </a:extLst>
            </p:cNvPr>
            <p:cNvSpPr/>
            <p:nvPr/>
          </p:nvSpPr>
          <p:spPr>
            <a:xfrm>
              <a:off x="-1140919" y="5247693"/>
              <a:ext cx="1013709" cy="369332"/>
            </a:xfrm>
            <a:prstGeom prst="rect">
              <a:avLst/>
            </a:prstGeom>
          </p:spPr>
          <p:txBody>
            <a:bodyPr wrap="square">
              <a:spAutoFit/>
            </a:bodyPr>
            <a:lstStyle/>
            <a:p>
              <a:r>
                <a:rPr lang="de-DE" dirty="0">
                  <a:solidFill>
                    <a:schemeClr val="tx1">
                      <a:lumMod val="65000"/>
                      <a:lumOff val="35000"/>
                    </a:schemeClr>
                  </a:solidFill>
                </a:rPr>
                <a:t>Datum: </a:t>
              </a:r>
            </a:p>
          </p:txBody>
        </p:sp>
        <p:sp>
          <p:nvSpPr>
            <p:cNvPr id="17" name="Datumsplatzhalter 2">
              <a:extLst>
                <a:ext uri="{FF2B5EF4-FFF2-40B4-BE49-F238E27FC236}">
                  <a16:creationId xmlns:a16="http://schemas.microsoft.com/office/drawing/2014/main" id="{FC3D453C-3B9C-E658-46CC-2A69BD503CC4}"/>
                </a:ext>
              </a:extLst>
            </p:cNvPr>
            <p:cNvSpPr txBox="1">
              <a:spLocks/>
            </p:cNvSpPr>
            <p:nvPr/>
          </p:nvSpPr>
          <p:spPr>
            <a:xfrm>
              <a:off x="-201698" y="5247693"/>
              <a:ext cx="2743200" cy="365125"/>
            </a:xfrm>
            <a:prstGeom prst="rect">
              <a:avLst/>
            </a:prstGeom>
          </p:spPr>
          <p:txBody>
            <a:bodyPr/>
            <a:lstStyle>
              <a:defPPr>
                <a:defRPr lang="de-DE"/>
              </a:defPPr>
              <a:lvl1pPr marL="0" algn="l" defTabSz="914400" rtl="0" eaLnBrk="1" latinLnBrk="0" hangingPunct="1">
                <a:defRPr sz="1000" kern="1200">
                  <a:solidFill>
                    <a:schemeClr val="tx1">
                      <a:lumMod val="65000"/>
                      <a:lumOff val="3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800" b="1" dirty="0"/>
                <a:t>01.08.2022</a:t>
              </a:r>
              <a:endParaRPr lang="de-DE" sz="1800" b="1" dirty="0"/>
            </a:p>
          </p:txBody>
        </p:sp>
        <p:sp>
          <p:nvSpPr>
            <p:cNvPr id="21" name="Fußzeilenplatzhalter 3">
              <a:extLst>
                <a:ext uri="{FF2B5EF4-FFF2-40B4-BE49-F238E27FC236}">
                  <a16:creationId xmlns:a16="http://schemas.microsoft.com/office/drawing/2014/main" id="{9C4D18A8-3683-79C5-E1E9-15A449ABD7F4}"/>
                </a:ext>
              </a:extLst>
            </p:cNvPr>
            <p:cNvSpPr txBox="1">
              <a:spLocks/>
            </p:cNvSpPr>
            <p:nvPr/>
          </p:nvSpPr>
          <p:spPr>
            <a:xfrm>
              <a:off x="973338" y="5740551"/>
              <a:ext cx="3286752" cy="365125"/>
            </a:xfrm>
            <a:prstGeom prst="rect">
              <a:avLst/>
            </a:prstGeom>
          </p:spPr>
          <p:txBody>
            <a:bodyPr/>
            <a:lstStyle>
              <a:defPPr>
                <a:defRPr lang="de-DE"/>
              </a:defPPr>
              <a:lvl1pPr marL="0" algn="ctr" defTabSz="914400" rtl="0" eaLnBrk="1" latinLnBrk="0" hangingPunct="1">
                <a:defRPr sz="1000" kern="1200">
                  <a:solidFill>
                    <a:schemeClr val="tx1">
                      <a:lumMod val="65000"/>
                      <a:lumOff val="3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de-DE" sz="1800" b="1" dirty="0"/>
                <a:t>Manfred Mustermann</a:t>
              </a:r>
            </a:p>
          </p:txBody>
        </p:sp>
        <p:sp>
          <p:nvSpPr>
            <p:cNvPr id="23" name="Rechteck 22">
              <a:extLst>
                <a:ext uri="{FF2B5EF4-FFF2-40B4-BE49-F238E27FC236}">
                  <a16:creationId xmlns:a16="http://schemas.microsoft.com/office/drawing/2014/main" id="{8417617B-3FE9-4A62-ACD2-5CBD38D6B101}"/>
                </a:ext>
              </a:extLst>
            </p:cNvPr>
            <p:cNvSpPr/>
            <p:nvPr/>
          </p:nvSpPr>
          <p:spPr>
            <a:xfrm>
              <a:off x="-1140919" y="5740551"/>
              <a:ext cx="2114257" cy="369332"/>
            </a:xfrm>
            <a:prstGeom prst="rect">
              <a:avLst/>
            </a:prstGeom>
          </p:spPr>
          <p:txBody>
            <a:bodyPr wrap="square">
              <a:spAutoFit/>
            </a:bodyPr>
            <a:lstStyle/>
            <a:p>
              <a:r>
                <a:rPr lang="de-DE" dirty="0">
                  <a:solidFill>
                    <a:schemeClr val="tx1">
                      <a:lumMod val="65000"/>
                      <a:lumOff val="35000"/>
                    </a:schemeClr>
                  </a:solidFill>
                </a:rPr>
                <a:t>Referent/Referentin:</a:t>
              </a:r>
            </a:p>
          </p:txBody>
        </p:sp>
      </p:grpSp>
      <p:pic>
        <p:nvPicPr>
          <p:cNvPr id="8" name="Grafik 7">
            <a:extLst>
              <a:ext uri="{FF2B5EF4-FFF2-40B4-BE49-F238E27FC236}">
                <a16:creationId xmlns:a16="http://schemas.microsoft.com/office/drawing/2014/main" id="{100EC08A-6F6C-C667-9200-6B36ABF56AD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872821" y="2245549"/>
            <a:ext cx="6493062" cy="865741"/>
          </a:xfrm>
          <a:prstGeom prst="rect">
            <a:avLst/>
          </a:prstGeom>
        </p:spPr>
      </p:pic>
      <p:pic>
        <p:nvPicPr>
          <p:cNvPr id="11" name="Grafik 10">
            <a:extLst>
              <a:ext uri="{FF2B5EF4-FFF2-40B4-BE49-F238E27FC236}">
                <a16:creationId xmlns:a16="http://schemas.microsoft.com/office/drawing/2014/main" id="{D4D10B86-5CD5-C840-453A-2C0EB2E8E275}"/>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rot="1390776">
            <a:off x="7817814" y="3481247"/>
            <a:ext cx="3068489" cy="1619071"/>
          </a:xfrm>
          <a:prstGeom prst="rect">
            <a:avLst/>
          </a:prstGeom>
        </p:spPr>
      </p:pic>
      <p:sp>
        <p:nvSpPr>
          <p:cNvPr id="3" name="Foliennummernplatzhalter 5">
            <a:extLst>
              <a:ext uri="{FF2B5EF4-FFF2-40B4-BE49-F238E27FC236}">
                <a16:creationId xmlns:a16="http://schemas.microsoft.com/office/drawing/2014/main" id="{5B208713-DE19-ACBF-BA5C-C694966D1A0E}"/>
              </a:ext>
            </a:extLst>
          </p:cNvPr>
          <p:cNvSpPr txBox="1">
            <a:spLocks/>
          </p:cNvSpPr>
          <p:nvPr/>
        </p:nvSpPr>
        <p:spPr>
          <a:xfrm>
            <a:off x="9124293" y="6492875"/>
            <a:ext cx="2743200" cy="365125"/>
          </a:xfrm>
          <a:prstGeom prst="rect">
            <a:avLst/>
          </a:prstGeom>
        </p:spPr>
        <p:txBody>
          <a:bodyPr/>
          <a:ls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de-DE" sz="800" dirty="0">
                <a:solidFill>
                  <a:schemeClr val="tx1">
                    <a:lumMod val="65000"/>
                    <a:lumOff val="35000"/>
                  </a:schemeClr>
                </a:solidFill>
              </a:rPr>
              <a:t>1</a:t>
            </a:r>
          </a:p>
        </p:txBody>
      </p:sp>
    </p:spTree>
    <p:extLst>
      <p:ext uri="{BB962C8B-B14F-4D97-AF65-F5344CB8AC3E}">
        <p14:creationId xmlns:p14="http://schemas.microsoft.com/office/powerpoint/2010/main" val="42786665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Grafik 16">
            <a:extLst>
              <a:ext uri="{FF2B5EF4-FFF2-40B4-BE49-F238E27FC236}">
                <a16:creationId xmlns:a16="http://schemas.microsoft.com/office/drawing/2014/main" id="{A54C7ACB-B787-4B8E-99AE-1A10F62E6C3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627" y="1355163"/>
            <a:ext cx="12192000" cy="4751832"/>
          </a:xfrm>
          <a:prstGeom prst="rect">
            <a:avLst/>
          </a:prstGeom>
        </p:spPr>
      </p:pic>
      <p:sp>
        <p:nvSpPr>
          <p:cNvPr id="19" name="Datumsplatzhalter 1"/>
          <p:cNvSpPr>
            <a:spLocks noGrp="1"/>
          </p:cNvSpPr>
          <p:nvPr>
            <p:ph type="dt" sz="half" idx="2"/>
          </p:nvPr>
        </p:nvSpPr>
        <p:spPr/>
        <p:txBody>
          <a:bodyPr/>
          <a:lstStyle/>
          <a:p>
            <a:r>
              <a:rPr lang="en-US" sz="800" dirty="0">
                <a:solidFill>
                  <a:schemeClr val="tx1">
                    <a:lumMod val="65000"/>
                    <a:lumOff val="35000"/>
                  </a:schemeClr>
                </a:solidFill>
              </a:rPr>
              <a:t>01.08.2022</a:t>
            </a:r>
            <a:endParaRPr lang="de-DE" sz="800" dirty="0">
              <a:solidFill>
                <a:schemeClr val="tx1">
                  <a:lumMod val="65000"/>
                  <a:lumOff val="35000"/>
                </a:schemeClr>
              </a:solidFill>
            </a:endParaRPr>
          </a:p>
        </p:txBody>
      </p:sp>
      <p:sp>
        <p:nvSpPr>
          <p:cNvPr id="20" name="Fußzeilenplatzhalter 2"/>
          <p:cNvSpPr>
            <a:spLocks noGrp="1"/>
          </p:cNvSpPr>
          <p:nvPr>
            <p:ph type="ftr" sz="quarter" idx="3"/>
          </p:nvPr>
        </p:nvSpPr>
        <p:spPr/>
        <p:txBody>
          <a:bodyPr/>
          <a:lstStyle/>
          <a:p>
            <a:pPr algn="ctr"/>
            <a:r>
              <a:rPr lang="de-DE" sz="800">
                <a:solidFill>
                  <a:schemeClr val="tx1">
                    <a:lumMod val="65000"/>
                    <a:lumOff val="35000"/>
                  </a:schemeClr>
                </a:solidFill>
              </a:rPr>
              <a:t>Manfred Mustermann</a:t>
            </a:r>
            <a:endParaRPr lang="de-DE" sz="800" dirty="0">
              <a:solidFill>
                <a:schemeClr val="tx1">
                  <a:lumMod val="65000"/>
                  <a:lumOff val="35000"/>
                </a:schemeClr>
              </a:solidFill>
            </a:endParaRPr>
          </a:p>
        </p:txBody>
      </p:sp>
      <p:sp>
        <p:nvSpPr>
          <p:cNvPr id="21" name="Foliennummernplatzhalter 5"/>
          <p:cNvSpPr>
            <a:spLocks noGrp="1"/>
          </p:cNvSpPr>
          <p:nvPr>
            <p:ph type="sldNum" sz="quarter" idx="4"/>
          </p:nvPr>
        </p:nvSpPr>
        <p:spPr/>
        <p:txBody>
          <a:bodyPr/>
          <a:lstStyle/>
          <a:p>
            <a:pPr algn="r"/>
            <a:r>
              <a:rPr lang="de-DE" sz="800" dirty="0">
                <a:solidFill>
                  <a:schemeClr val="tx1">
                    <a:lumMod val="65000"/>
                    <a:lumOff val="35000"/>
                  </a:schemeClr>
                </a:solidFill>
              </a:rPr>
              <a:t>2</a:t>
            </a:r>
          </a:p>
        </p:txBody>
      </p:sp>
      <p:sp>
        <p:nvSpPr>
          <p:cNvPr id="4" name="Sprechblase: rechteckig 3">
            <a:extLst>
              <a:ext uri="{FF2B5EF4-FFF2-40B4-BE49-F238E27FC236}">
                <a16:creationId xmlns:a16="http://schemas.microsoft.com/office/drawing/2014/main" id="{9126583B-2EE3-68DD-D3EF-1A8EB8AEE6B6}"/>
              </a:ext>
            </a:extLst>
          </p:cNvPr>
          <p:cNvSpPr/>
          <p:nvPr/>
        </p:nvSpPr>
        <p:spPr>
          <a:xfrm>
            <a:off x="548073" y="1780041"/>
            <a:ext cx="3125294" cy="1359157"/>
          </a:xfrm>
          <a:prstGeom prst="wedgeRectCallout">
            <a:avLst>
              <a:gd name="adj1" fmla="val -43487"/>
              <a:gd name="adj2" fmla="val 97355"/>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i="1" dirty="0">
                <a:solidFill>
                  <a:schemeClr val="bg1"/>
                </a:solidFill>
              </a:rPr>
              <a:t>Aber manchmal machen andere Fehler und Du kannst nicht schnell genug reagieren.</a:t>
            </a:r>
          </a:p>
        </p:txBody>
      </p:sp>
      <p:sp>
        <p:nvSpPr>
          <p:cNvPr id="5" name="Sprechblase: oval 4">
            <a:extLst>
              <a:ext uri="{FF2B5EF4-FFF2-40B4-BE49-F238E27FC236}">
                <a16:creationId xmlns:a16="http://schemas.microsoft.com/office/drawing/2014/main" id="{30BD7487-7237-F370-788D-7BDF70EC28D5}"/>
              </a:ext>
            </a:extLst>
          </p:cNvPr>
          <p:cNvSpPr/>
          <p:nvPr/>
        </p:nvSpPr>
        <p:spPr>
          <a:xfrm>
            <a:off x="3335004" y="3315586"/>
            <a:ext cx="3965583" cy="1487661"/>
          </a:xfrm>
          <a:prstGeom prst="wedgeEllipseCallout">
            <a:avLst>
              <a:gd name="adj1" fmla="val -3703"/>
              <a:gd name="adj2" fmla="val 98409"/>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i="1" dirty="0">
                <a:solidFill>
                  <a:schemeClr val="bg1"/>
                </a:solidFill>
              </a:rPr>
              <a:t>Und was ist, wenn Du einen schlechten Tag hast, müde und unaufmerksam bist?</a:t>
            </a:r>
          </a:p>
        </p:txBody>
      </p:sp>
      <p:sp>
        <p:nvSpPr>
          <p:cNvPr id="6" name="Sprechblase: oval 5">
            <a:extLst>
              <a:ext uri="{FF2B5EF4-FFF2-40B4-BE49-F238E27FC236}">
                <a16:creationId xmlns:a16="http://schemas.microsoft.com/office/drawing/2014/main" id="{FA6E4C00-2EB7-7F76-5085-8B15FE38FDDB}"/>
              </a:ext>
            </a:extLst>
          </p:cNvPr>
          <p:cNvSpPr/>
          <p:nvPr/>
        </p:nvSpPr>
        <p:spPr>
          <a:xfrm>
            <a:off x="140657" y="4348264"/>
            <a:ext cx="3791331" cy="1618361"/>
          </a:xfrm>
          <a:prstGeom prst="wedgeEllipseCallout">
            <a:avLst>
              <a:gd name="adj1" fmla="val 30552"/>
              <a:gd name="adj2" fmla="val 76093"/>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i="1" dirty="0">
                <a:solidFill>
                  <a:schemeClr val="bg1"/>
                </a:solidFill>
              </a:rPr>
              <a:t>Also da hilft mir die Routine, ich mache meine Arbeit automatisch gut und sicher.</a:t>
            </a:r>
          </a:p>
        </p:txBody>
      </p:sp>
      <p:sp>
        <p:nvSpPr>
          <p:cNvPr id="7" name="Sprechblase: rechteckig 6">
            <a:extLst>
              <a:ext uri="{FF2B5EF4-FFF2-40B4-BE49-F238E27FC236}">
                <a16:creationId xmlns:a16="http://schemas.microsoft.com/office/drawing/2014/main" id="{0B28BDE2-460D-4DE5-1D15-33EFFFF8C97D}"/>
              </a:ext>
            </a:extLst>
          </p:cNvPr>
          <p:cNvSpPr/>
          <p:nvPr/>
        </p:nvSpPr>
        <p:spPr>
          <a:xfrm flipH="1">
            <a:off x="7054421" y="5269469"/>
            <a:ext cx="3791330" cy="1107843"/>
          </a:xfrm>
          <a:prstGeom prst="wedgeRectCallout">
            <a:avLst>
              <a:gd name="adj1" fmla="val 38544"/>
              <a:gd name="adj2" fmla="val -93660"/>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i="1" dirty="0">
                <a:solidFill>
                  <a:schemeClr val="bg1"/>
                </a:solidFill>
              </a:rPr>
              <a:t>Und wenn Du dann nicht angeschnallt bist, weil Du meinst Dir kann nichts passieren … Autsch! Das kann weh tun.</a:t>
            </a:r>
          </a:p>
        </p:txBody>
      </p:sp>
      <p:sp>
        <p:nvSpPr>
          <p:cNvPr id="9" name="Sprechblase: oval 8">
            <a:extLst>
              <a:ext uri="{FF2B5EF4-FFF2-40B4-BE49-F238E27FC236}">
                <a16:creationId xmlns:a16="http://schemas.microsoft.com/office/drawing/2014/main" id="{E5FA48DF-5F6E-93C8-8F5B-7CD1BFC5997A}"/>
              </a:ext>
            </a:extLst>
          </p:cNvPr>
          <p:cNvSpPr/>
          <p:nvPr/>
        </p:nvSpPr>
        <p:spPr>
          <a:xfrm flipH="1">
            <a:off x="8511700" y="1002387"/>
            <a:ext cx="3132227" cy="1721233"/>
          </a:xfrm>
          <a:prstGeom prst="wedgeEllipseCallout">
            <a:avLst>
              <a:gd name="adj1" fmla="val 23355"/>
              <a:gd name="adj2" fmla="val 82664"/>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tIns="72000" rtlCol="0" anchor="ctr"/>
          <a:lstStyle/>
          <a:p>
            <a:pPr algn="ctr"/>
            <a:r>
              <a:rPr lang="de-DE" i="1" dirty="0">
                <a:solidFill>
                  <a:schemeClr val="bg1"/>
                </a:solidFill>
              </a:rPr>
              <a:t>Wenn man Erfahrung hat, kann einem eigentlich nichts passieren.</a:t>
            </a:r>
          </a:p>
        </p:txBody>
      </p:sp>
      <p:sp>
        <p:nvSpPr>
          <p:cNvPr id="12" name="Sprechblase: rechteckig 11">
            <a:extLst>
              <a:ext uri="{FF2B5EF4-FFF2-40B4-BE49-F238E27FC236}">
                <a16:creationId xmlns:a16="http://schemas.microsoft.com/office/drawing/2014/main" id="{D5C8D04B-8037-E422-AAE2-D6083F7C597E}"/>
              </a:ext>
            </a:extLst>
          </p:cNvPr>
          <p:cNvSpPr/>
          <p:nvPr/>
        </p:nvSpPr>
        <p:spPr>
          <a:xfrm flipH="1">
            <a:off x="8433748" y="3639531"/>
            <a:ext cx="2616464" cy="1178622"/>
          </a:xfrm>
          <a:prstGeom prst="wedgeRectCallout">
            <a:avLst>
              <a:gd name="adj1" fmla="val 79330"/>
              <a:gd name="adj2" fmla="val -14075"/>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tIns="72000" bIns="72000" rtlCol="0" anchor="ctr"/>
          <a:lstStyle/>
          <a:p>
            <a:pPr algn="ctr"/>
            <a:r>
              <a:rPr lang="de-DE" i="1" dirty="0">
                <a:solidFill>
                  <a:schemeClr val="bg1"/>
                </a:solidFill>
              </a:rPr>
              <a:t>Ja, zum Beispiel wenn</a:t>
            </a:r>
            <a:br>
              <a:rPr lang="de-DE" i="1" dirty="0">
                <a:solidFill>
                  <a:schemeClr val="bg1"/>
                </a:solidFill>
              </a:rPr>
            </a:br>
            <a:r>
              <a:rPr lang="de-DE" i="1" dirty="0">
                <a:solidFill>
                  <a:schemeClr val="bg1"/>
                </a:solidFill>
              </a:rPr>
              <a:t> Dir jemand die </a:t>
            </a:r>
            <a:br>
              <a:rPr lang="de-DE" i="1" dirty="0">
                <a:solidFill>
                  <a:schemeClr val="bg1"/>
                </a:solidFill>
              </a:rPr>
            </a:br>
            <a:r>
              <a:rPr lang="de-DE" i="1" dirty="0">
                <a:solidFill>
                  <a:schemeClr val="bg1"/>
                </a:solidFill>
              </a:rPr>
              <a:t>Vorfahrt nimmt.</a:t>
            </a:r>
          </a:p>
        </p:txBody>
      </p:sp>
      <p:sp>
        <p:nvSpPr>
          <p:cNvPr id="14" name="Sprechblase: oval 13">
            <a:extLst>
              <a:ext uri="{FF2B5EF4-FFF2-40B4-BE49-F238E27FC236}">
                <a16:creationId xmlns:a16="http://schemas.microsoft.com/office/drawing/2014/main" id="{B839AABA-7DBD-71E5-7132-76FA2B252094}"/>
              </a:ext>
            </a:extLst>
          </p:cNvPr>
          <p:cNvSpPr/>
          <p:nvPr/>
        </p:nvSpPr>
        <p:spPr>
          <a:xfrm>
            <a:off x="4580101" y="1561059"/>
            <a:ext cx="3537058" cy="1515952"/>
          </a:xfrm>
          <a:prstGeom prst="wedgeEllipseCallout">
            <a:avLst>
              <a:gd name="adj1" fmla="val -58774"/>
              <a:gd name="adj2" fmla="val -37198"/>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i="1" dirty="0">
                <a:solidFill>
                  <a:schemeClr val="bg1"/>
                </a:solidFill>
              </a:rPr>
              <a:t>Und Risiken sind oft unkalkulierbar; die sollte man nicht ignorieren, sondern ernst nehmen.</a:t>
            </a:r>
          </a:p>
        </p:txBody>
      </p:sp>
    </p:spTree>
    <p:extLst>
      <p:ext uri="{BB962C8B-B14F-4D97-AF65-F5344CB8AC3E}">
        <p14:creationId xmlns:p14="http://schemas.microsoft.com/office/powerpoint/2010/main" val="36871410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2"/>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7"/>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P spid="9" grpId="0" animBg="1"/>
      <p:bldP spid="12" grpId="0" animBg="1"/>
      <p:bldP spid="14"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Grafik 12">
            <a:extLst>
              <a:ext uri="{FF2B5EF4-FFF2-40B4-BE49-F238E27FC236}">
                <a16:creationId xmlns:a16="http://schemas.microsoft.com/office/drawing/2014/main" id="{BCCA32C6-2817-4469-818A-D9F1D2A8AC1F}"/>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1345184"/>
            <a:ext cx="12192000" cy="4751832"/>
          </a:xfrm>
          <a:prstGeom prst="rect">
            <a:avLst/>
          </a:prstGeom>
        </p:spPr>
      </p:pic>
      <p:sp>
        <p:nvSpPr>
          <p:cNvPr id="4" name="Textfeld 3">
            <a:extLst>
              <a:ext uri="{FF2B5EF4-FFF2-40B4-BE49-F238E27FC236}">
                <a16:creationId xmlns:a16="http://schemas.microsoft.com/office/drawing/2014/main" id="{6BFAD743-F18C-4685-80F1-0B186FA6F0D5}"/>
              </a:ext>
            </a:extLst>
          </p:cNvPr>
          <p:cNvSpPr txBox="1"/>
          <p:nvPr/>
        </p:nvSpPr>
        <p:spPr>
          <a:xfrm>
            <a:off x="838610" y="1573350"/>
            <a:ext cx="5611427" cy="1398808"/>
          </a:xfrm>
          <a:prstGeom prst="rect">
            <a:avLst/>
          </a:prstGeom>
          <a:solidFill>
            <a:schemeClr val="tx1">
              <a:lumMod val="65000"/>
              <a:lumOff val="35000"/>
            </a:schemeClr>
          </a:solidFill>
        </p:spPr>
        <p:txBody>
          <a:bodyPr wrap="none" lIns="180000" tIns="108000" rIns="180000" bIns="180000" rtlCol="0">
            <a:spAutoFit/>
          </a:bodyPr>
          <a:lstStyle/>
          <a:p>
            <a:r>
              <a:rPr lang="de-DE" sz="4000" b="1" dirty="0">
                <a:solidFill>
                  <a:schemeClr val="bg1"/>
                </a:solidFill>
              </a:rPr>
              <a:t>Und jetzt IHRE Meinung!</a:t>
            </a:r>
          </a:p>
          <a:p>
            <a:r>
              <a:rPr lang="de-DE" sz="3200" dirty="0">
                <a:solidFill>
                  <a:schemeClr val="bg1"/>
                </a:solidFill>
              </a:rPr>
              <a:t>Was denken Sie?</a:t>
            </a:r>
          </a:p>
        </p:txBody>
      </p:sp>
      <p:sp>
        <p:nvSpPr>
          <p:cNvPr id="10" name="Datumsplatzhalter 1"/>
          <p:cNvSpPr>
            <a:spLocks noGrp="1"/>
          </p:cNvSpPr>
          <p:nvPr>
            <p:ph type="dt" sz="half" idx="2"/>
          </p:nvPr>
        </p:nvSpPr>
        <p:spPr/>
        <p:txBody>
          <a:bodyPr/>
          <a:lstStyle/>
          <a:p>
            <a:r>
              <a:rPr lang="en-US" sz="800" dirty="0">
                <a:solidFill>
                  <a:schemeClr val="tx1">
                    <a:lumMod val="65000"/>
                    <a:lumOff val="35000"/>
                  </a:schemeClr>
                </a:solidFill>
              </a:rPr>
              <a:t>01.08.2022</a:t>
            </a:r>
            <a:endParaRPr lang="de-DE" sz="800" dirty="0">
              <a:solidFill>
                <a:schemeClr val="tx1">
                  <a:lumMod val="65000"/>
                  <a:lumOff val="35000"/>
                </a:schemeClr>
              </a:solidFill>
            </a:endParaRPr>
          </a:p>
        </p:txBody>
      </p:sp>
      <p:sp>
        <p:nvSpPr>
          <p:cNvPr id="11" name="Fußzeilenplatzhalter 2"/>
          <p:cNvSpPr>
            <a:spLocks noGrp="1"/>
          </p:cNvSpPr>
          <p:nvPr>
            <p:ph type="ftr" sz="quarter" idx="3"/>
          </p:nvPr>
        </p:nvSpPr>
        <p:spPr/>
        <p:txBody>
          <a:bodyPr/>
          <a:lstStyle/>
          <a:p>
            <a:pPr algn="ctr"/>
            <a:r>
              <a:rPr lang="de-DE" sz="800">
                <a:solidFill>
                  <a:schemeClr val="tx1">
                    <a:lumMod val="65000"/>
                    <a:lumOff val="35000"/>
                  </a:schemeClr>
                </a:solidFill>
              </a:rPr>
              <a:t>Manfred Mustermann</a:t>
            </a:r>
            <a:endParaRPr lang="de-DE" sz="800" dirty="0">
              <a:solidFill>
                <a:schemeClr val="tx1">
                  <a:lumMod val="65000"/>
                  <a:lumOff val="35000"/>
                </a:schemeClr>
              </a:solidFill>
            </a:endParaRPr>
          </a:p>
        </p:txBody>
      </p:sp>
      <p:sp>
        <p:nvSpPr>
          <p:cNvPr id="12" name="Foliennummernplatzhalter 5"/>
          <p:cNvSpPr>
            <a:spLocks noGrp="1"/>
          </p:cNvSpPr>
          <p:nvPr>
            <p:ph type="sldNum" sz="quarter" idx="4"/>
          </p:nvPr>
        </p:nvSpPr>
        <p:spPr/>
        <p:txBody>
          <a:bodyPr/>
          <a:lstStyle/>
          <a:p>
            <a:pPr algn="r"/>
            <a:fld id="{BD4CF7CD-5D08-42BE-B8B2-DF7D6001447B}" type="slidenum">
              <a:rPr lang="de-DE" sz="800" smtClean="0">
                <a:solidFill>
                  <a:schemeClr val="tx1">
                    <a:lumMod val="65000"/>
                    <a:lumOff val="35000"/>
                  </a:schemeClr>
                </a:solidFill>
              </a:rPr>
              <a:pPr algn="r"/>
              <a:t>3</a:t>
            </a:fld>
            <a:endParaRPr lang="de-DE" sz="800" dirty="0">
              <a:solidFill>
                <a:schemeClr val="tx1">
                  <a:lumMod val="65000"/>
                  <a:lumOff val="35000"/>
                </a:schemeClr>
              </a:solidFill>
            </a:endParaRPr>
          </a:p>
        </p:txBody>
      </p:sp>
      <p:sp>
        <p:nvSpPr>
          <p:cNvPr id="5" name="Rechteckige Legende 4"/>
          <p:cNvSpPr/>
          <p:nvPr/>
        </p:nvSpPr>
        <p:spPr>
          <a:xfrm>
            <a:off x="4139921" y="2481943"/>
            <a:ext cx="7506119" cy="3309257"/>
          </a:xfrm>
          <a:prstGeom prst="wedgeRectCallout">
            <a:avLst>
              <a:gd name="adj1" fmla="val 30874"/>
              <a:gd name="adj2" fmla="val 68574"/>
            </a:avLst>
          </a:prstGeom>
          <a:solidFill>
            <a:schemeClr val="bg1"/>
          </a:solidFill>
          <a:ln w="57150">
            <a:solidFill>
              <a:srgbClr val="FF33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solidFill>
                <a:srgbClr val="FF0000"/>
              </a:solidFill>
            </a:endParaRPr>
          </a:p>
        </p:txBody>
      </p:sp>
    </p:spTree>
    <p:extLst>
      <p:ext uri="{BB962C8B-B14F-4D97-AF65-F5344CB8AC3E}">
        <p14:creationId xmlns:p14="http://schemas.microsoft.com/office/powerpoint/2010/main" val="364654080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Grafik 10">
            <a:extLst>
              <a:ext uri="{FF2B5EF4-FFF2-40B4-BE49-F238E27FC236}">
                <a16:creationId xmlns:a16="http://schemas.microsoft.com/office/drawing/2014/main" id="{2196E2CF-E321-45E1-8616-68E0ECDEA1C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1345184"/>
            <a:ext cx="12192000" cy="4751832"/>
          </a:xfrm>
          <a:prstGeom prst="rect">
            <a:avLst/>
          </a:prstGeom>
        </p:spPr>
      </p:pic>
      <p:sp>
        <p:nvSpPr>
          <p:cNvPr id="12" name="Rechteck 11"/>
          <p:cNvSpPr/>
          <p:nvPr/>
        </p:nvSpPr>
        <p:spPr>
          <a:xfrm>
            <a:off x="0" y="1043493"/>
            <a:ext cx="4680000" cy="602446"/>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5" name="Textfeld 4">
            <a:extLst>
              <a:ext uri="{FF2B5EF4-FFF2-40B4-BE49-F238E27FC236}">
                <a16:creationId xmlns:a16="http://schemas.microsoft.com/office/drawing/2014/main" id="{6BFAD743-F18C-4685-80F1-0B186FA6F0D5}"/>
              </a:ext>
            </a:extLst>
          </p:cNvPr>
          <p:cNvSpPr txBox="1"/>
          <p:nvPr/>
        </p:nvSpPr>
        <p:spPr>
          <a:xfrm>
            <a:off x="1080000" y="1123698"/>
            <a:ext cx="1868113" cy="442035"/>
          </a:xfrm>
          <a:prstGeom prst="rect">
            <a:avLst/>
          </a:prstGeom>
          <a:solidFill>
            <a:schemeClr val="tx1">
              <a:lumMod val="65000"/>
              <a:lumOff val="35000"/>
            </a:schemeClr>
          </a:solidFill>
          <a:ln>
            <a:solidFill>
              <a:schemeClr val="bg1"/>
            </a:solidFill>
          </a:ln>
        </p:spPr>
        <p:txBody>
          <a:bodyPr wrap="square" lIns="144000" tIns="36000" rIns="144000" bIns="36000" rtlCol="0">
            <a:spAutoFit/>
          </a:bodyPr>
          <a:lstStyle/>
          <a:p>
            <a:r>
              <a:rPr lang="de-DE" sz="2400" b="1" dirty="0">
                <a:solidFill>
                  <a:schemeClr val="bg1"/>
                </a:solidFill>
              </a:rPr>
              <a:t>Richtig ist …</a:t>
            </a:r>
          </a:p>
        </p:txBody>
      </p:sp>
      <p:sp>
        <p:nvSpPr>
          <p:cNvPr id="16" name="Datumsplatzhalter 1"/>
          <p:cNvSpPr>
            <a:spLocks noGrp="1"/>
          </p:cNvSpPr>
          <p:nvPr>
            <p:ph type="dt" sz="half" idx="2"/>
          </p:nvPr>
        </p:nvSpPr>
        <p:spPr/>
        <p:txBody>
          <a:bodyPr/>
          <a:lstStyle/>
          <a:p>
            <a:r>
              <a:rPr lang="en-US" sz="800" dirty="0">
                <a:solidFill>
                  <a:schemeClr val="tx1">
                    <a:lumMod val="65000"/>
                    <a:lumOff val="35000"/>
                  </a:schemeClr>
                </a:solidFill>
              </a:rPr>
              <a:t>01.08.2022</a:t>
            </a:r>
            <a:endParaRPr lang="de-DE" sz="800" dirty="0">
              <a:solidFill>
                <a:schemeClr val="tx1">
                  <a:lumMod val="65000"/>
                  <a:lumOff val="35000"/>
                </a:schemeClr>
              </a:solidFill>
            </a:endParaRPr>
          </a:p>
        </p:txBody>
      </p:sp>
      <p:sp>
        <p:nvSpPr>
          <p:cNvPr id="17" name="Fußzeilenplatzhalter 2"/>
          <p:cNvSpPr>
            <a:spLocks noGrp="1"/>
          </p:cNvSpPr>
          <p:nvPr>
            <p:ph type="ftr" sz="quarter" idx="3"/>
          </p:nvPr>
        </p:nvSpPr>
        <p:spPr/>
        <p:txBody>
          <a:bodyPr/>
          <a:lstStyle/>
          <a:p>
            <a:pPr algn="ctr"/>
            <a:r>
              <a:rPr lang="de-DE" sz="800">
                <a:solidFill>
                  <a:schemeClr val="tx1">
                    <a:lumMod val="65000"/>
                    <a:lumOff val="35000"/>
                  </a:schemeClr>
                </a:solidFill>
              </a:rPr>
              <a:t>Manfred Mustermann</a:t>
            </a:r>
            <a:endParaRPr lang="de-DE" sz="800" dirty="0">
              <a:solidFill>
                <a:schemeClr val="tx1">
                  <a:lumMod val="65000"/>
                  <a:lumOff val="35000"/>
                </a:schemeClr>
              </a:solidFill>
            </a:endParaRPr>
          </a:p>
        </p:txBody>
      </p:sp>
      <p:sp>
        <p:nvSpPr>
          <p:cNvPr id="18" name="Foliennummernplatzhalter 5"/>
          <p:cNvSpPr>
            <a:spLocks noGrp="1"/>
          </p:cNvSpPr>
          <p:nvPr>
            <p:ph type="sldNum" sz="quarter" idx="4"/>
          </p:nvPr>
        </p:nvSpPr>
        <p:spPr/>
        <p:txBody>
          <a:bodyPr/>
          <a:lstStyle/>
          <a:p>
            <a:pPr algn="r"/>
            <a:r>
              <a:rPr lang="de-DE" sz="800" dirty="0">
                <a:solidFill>
                  <a:schemeClr val="tx1">
                    <a:lumMod val="65000"/>
                    <a:lumOff val="35000"/>
                  </a:schemeClr>
                </a:solidFill>
              </a:rPr>
              <a:t>4</a:t>
            </a:r>
          </a:p>
        </p:txBody>
      </p:sp>
      <p:sp>
        <p:nvSpPr>
          <p:cNvPr id="2" name="Textfeld 1">
            <a:extLst>
              <a:ext uri="{FF2B5EF4-FFF2-40B4-BE49-F238E27FC236}">
                <a16:creationId xmlns:a16="http://schemas.microsoft.com/office/drawing/2014/main" id="{22BB85F2-C1A2-9F0D-9766-D06A765D67DC}"/>
              </a:ext>
            </a:extLst>
          </p:cNvPr>
          <p:cNvSpPr txBox="1"/>
          <p:nvPr/>
        </p:nvSpPr>
        <p:spPr>
          <a:xfrm>
            <a:off x="1080000" y="1944000"/>
            <a:ext cx="9649385" cy="4065215"/>
          </a:xfrm>
          <a:prstGeom prst="rect">
            <a:avLst/>
          </a:prstGeom>
          <a:noFill/>
        </p:spPr>
        <p:txBody>
          <a:bodyPr wrap="square" lIns="0" tIns="0" rIns="0" bIns="0" rtlCol="0">
            <a:spAutoFit/>
          </a:bodyPr>
          <a:lstStyle/>
          <a:p>
            <a:pPr marL="252000" indent="-252000">
              <a:lnSpc>
                <a:spcPts val="2700"/>
              </a:lnSpc>
              <a:spcAft>
                <a:spcPts val="1000"/>
              </a:spcAft>
              <a:buClr>
                <a:srgbClr val="FF0000"/>
              </a:buClr>
              <a:buFont typeface="Arial" panose="020B0604020202020204" pitchFamily="34" charset="0"/>
              <a:buChar char="•"/>
            </a:pPr>
            <a:r>
              <a:rPr lang="de-DE" sz="2300" dirty="0">
                <a:solidFill>
                  <a:schemeClr val="tx1">
                    <a:lumMod val="65000"/>
                    <a:lumOff val="35000"/>
                  </a:schemeClr>
                </a:solidFill>
              </a:rPr>
              <a:t>Die Evolution hat uns Menschen den Gedanken eingepflanzt, </a:t>
            </a:r>
            <a:br>
              <a:rPr lang="de-DE" sz="2300" dirty="0">
                <a:solidFill>
                  <a:schemeClr val="tx1">
                    <a:lumMod val="65000"/>
                    <a:lumOff val="35000"/>
                  </a:schemeClr>
                </a:solidFill>
              </a:rPr>
            </a:br>
            <a:r>
              <a:rPr lang="de-DE" sz="2300" dirty="0">
                <a:solidFill>
                  <a:schemeClr val="tx1">
                    <a:lumMod val="65000"/>
                    <a:lumOff val="35000"/>
                  </a:schemeClr>
                </a:solidFill>
              </a:rPr>
              <a:t>dass unser Handeln grundsätzlich unter einem guten Stern steht. </a:t>
            </a:r>
            <a:br>
              <a:rPr lang="de-DE" sz="2300" dirty="0">
                <a:solidFill>
                  <a:schemeClr val="tx1">
                    <a:lumMod val="65000"/>
                    <a:lumOff val="35000"/>
                  </a:schemeClr>
                </a:solidFill>
              </a:rPr>
            </a:br>
            <a:r>
              <a:rPr lang="de-DE" sz="2300" dirty="0">
                <a:solidFill>
                  <a:schemeClr val="tx1">
                    <a:lumMod val="65000"/>
                    <a:lumOff val="35000"/>
                  </a:schemeClr>
                </a:solidFill>
              </a:rPr>
              <a:t>Deswegen leben wir ohne Angst, können sogar innovativ sein </a:t>
            </a:r>
            <a:br>
              <a:rPr lang="de-DE" sz="2300" dirty="0">
                <a:solidFill>
                  <a:schemeClr val="tx1">
                    <a:lumMod val="65000"/>
                    <a:lumOff val="35000"/>
                  </a:schemeClr>
                </a:solidFill>
              </a:rPr>
            </a:br>
            <a:r>
              <a:rPr lang="de-DE" sz="2300" dirty="0">
                <a:solidFill>
                  <a:schemeClr val="tx1">
                    <a:lumMod val="65000"/>
                    <a:lumOff val="35000"/>
                  </a:schemeClr>
                </a:solidFill>
              </a:rPr>
              <a:t>und dadurch den Erhalt der Art sichert. </a:t>
            </a:r>
          </a:p>
          <a:p>
            <a:pPr marL="252000" indent="-252000">
              <a:lnSpc>
                <a:spcPts val="2700"/>
              </a:lnSpc>
              <a:spcAft>
                <a:spcPts val="1000"/>
              </a:spcAft>
              <a:buClr>
                <a:srgbClr val="FF0000"/>
              </a:buClr>
              <a:buFont typeface="Arial" panose="020B0604020202020204" pitchFamily="34" charset="0"/>
              <a:buChar char="•"/>
            </a:pPr>
            <a:r>
              <a:rPr lang="de-DE" sz="2300" dirty="0">
                <a:solidFill>
                  <a:schemeClr val="tx1">
                    <a:lumMod val="65000"/>
                    <a:lumOff val="35000"/>
                  </a:schemeClr>
                </a:solidFill>
              </a:rPr>
              <a:t>Aber das ist offensichtlich falsch: Vielleicht ereignet sich der Sturz </a:t>
            </a:r>
            <a:br>
              <a:rPr lang="de-DE" sz="2300" dirty="0">
                <a:solidFill>
                  <a:schemeClr val="tx1">
                    <a:lumMod val="65000"/>
                    <a:lumOff val="35000"/>
                  </a:schemeClr>
                </a:solidFill>
              </a:rPr>
            </a:br>
            <a:r>
              <a:rPr lang="de-DE" sz="2300" dirty="0">
                <a:solidFill>
                  <a:schemeClr val="tx1">
                    <a:lumMod val="65000"/>
                    <a:lumOff val="35000"/>
                  </a:schemeClr>
                </a:solidFill>
              </a:rPr>
              <a:t>mit dem Fahrrad erst auf der 1000. Fahrt. Bis dahin wurde die</a:t>
            </a:r>
            <a:br>
              <a:rPr lang="de-DE" sz="2300" dirty="0">
                <a:solidFill>
                  <a:schemeClr val="tx1">
                    <a:lumMod val="65000"/>
                    <a:lumOff val="35000"/>
                  </a:schemeClr>
                </a:solidFill>
              </a:rPr>
            </a:br>
            <a:r>
              <a:rPr lang="de-DE" sz="2300" dirty="0">
                <a:solidFill>
                  <a:schemeClr val="tx1">
                    <a:lumMod val="65000"/>
                    <a:lumOff val="35000"/>
                  </a:schemeClr>
                </a:solidFill>
              </a:rPr>
              <a:t>Illusion der eigenen Unverletzbarkeit aber 999 Mal bestätigt und </a:t>
            </a:r>
            <a:br>
              <a:rPr lang="de-DE" sz="2300" dirty="0">
                <a:solidFill>
                  <a:schemeClr val="tx1">
                    <a:lumMod val="65000"/>
                    <a:lumOff val="35000"/>
                  </a:schemeClr>
                </a:solidFill>
              </a:rPr>
            </a:br>
            <a:r>
              <a:rPr lang="de-DE" sz="2300" dirty="0">
                <a:solidFill>
                  <a:schemeClr val="tx1">
                    <a:lumMod val="65000"/>
                    <a:lumOff val="35000"/>
                  </a:schemeClr>
                </a:solidFill>
              </a:rPr>
              <a:t>konnte sich verfestigen.</a:t>
            </a:r>
          </a:p>
          <a:p>
            <a:pPr marL="252000" indent="-252000">
              <a:lnSpc>
                <a:spcPts val="2700"/>
              </a:lnSpc>
              <a:spcAft>
                <a:spcPts val="1000"/>
              </a:spcAft>
              <a:buClr>
                <a:srgbClr val="FF0000"/>
              </a:buClr>
              <a:buFont typeface="Arial" panose="020B0604020202020204" pitchFamily="34" charset="0"/>
              <a:buChar char="•"/>
            </a:pPr>
            <a:r>
              <a:rPr lang="de-DE" sz="2300" dirty="0">
                <a:solidFill>
                  <a:schemeClr val="tx1">
                    <a:lumMod val="65000"/>
                    <a:lumOff val="35000"/>
                  </a:schemeClr>
                </a:solidFill>
              </a:rPr>
              <a:t>Erst durch ein Unfallereignis wird diese Illusion erschüttert. </a:t>
            </a:r>
            <a:br>
              <a:rPr lang="de-DE" sz="2300" dirty="0">
                <a:solidFill>
                  <a:schemeClr val="tx1">
                    <a:lumMod val="65000"/>
                    <a:lumOff val="35000"/>
                  </a:schemeClr>
                </a:solidFill>
              </a:rPr>
            </a:br>
            <a:r>
              <a:rPr lang="de-DE" sz="2300" dirty="0">
                <a:solidFill>
                  <a:schemeClr val="tx1">
                    <a:lumMod val="65000"/>
                    <a:lumOff val="35000"/>
                  </a:schemeClr>
                </a:solidFill>
              </a:rPr>
              <a:t>Das eigene Verhalten wird bestenfalls (zumindest zeitweise) </a:t>
            </a:r>
            <a:br>
              <a:rPr lang="de-DE" sz="2300" dirty="0">
                <a:solidFill>
                  <a:schemeClr val="tx1">
                    <a:lumMod val="65000"/>
                    <a:lumOff val="35000"/>
                  </a:schemeClr>
                </a:solidFill>
              </a:rPr>
            </a:br>
            <a:r>
              <a:rPr lang="de-DE" sz="2300" dirty="0">
                <a:solidFill>
                  <a:schemeClr val="tx1">
                    <a:lumMod val="65000"/>
                    <a:lumOff val="35000"/>
                  </a:schemeClr>
                </a:solidFill>
              </a:rPr>
              <a:t>angepasst. </a:t>
            </a:r>
          </a:p>
        </p:txBody>
      </p:sp>
    </p:spTree>
    <p:extLst>
      <p:ext uri="{BB962C8B-B14F-4D97-AF65-F5344CB8AC3E}">
        <p14:creationId xmlns:p14="http://schemas.microsoft.com/office/powerpoint/2010/main" val="202176596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Grafik 14">
            <a:extLst>
              <a:ext uri="{FF2B5EF4-FFF2-40B4-BE49-F238E27FC236}">
                <a16:creationId xmlns:a16="http://schemas.microsoft.com/office/drawing/2014/main" id="{97396881-4DDB-41C5-A939-55C2501F86F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1345184"/>
            <a:ext cx="12192000" cy="4751832"/>
          </a:xfrm>
          <a:prstGeom prst="rect">
            <a:avLst/>
          </a:prstGeom>
        </p:spPr>
      </p:pic>
      <p:sp>
        <p:nvSpPr>
          <p:cNvPr id="12" name="Rechteck 11"/>
          <p:cNvSpPr/>
          <p:nvPr/>
        </p:nvSpPr>
        <p:spPr>
          <a:xfrm>
            <a:off x="-2" y="1043493"/>
            <a:ext cx="4680000" cy="602446"/>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5" name="Textfeld 4">
            <a:extLst>
              <a:ext uri="{FF2B5EF4-FFF2-40B4-BE49-F238E27FC236}">
                <a16:creationId xmlns:a16="http://schemas.microsoft.com/office/drawing/2014/main" id="{6BFAD743-F18C-4685-80F1-0B186FA6F0D5}"/>
              </a:ext>
            </a:extLst>
          </p:cNvPr>
          <p:cNvSpPr txBox="1"/>
          <p:nvPr/>
        </p:nvSpPr>
        <p:spPr>
          <a:xfrm>
            <a:off x="1080000" y="1123698"/>
            <a:ext cx="2159370" cy="442035"/>
          </a:xfrm>
          <a:prstGeom prst="rect">
            <a:avLst/>
          </a:prstGeom>
          <a:solidFill>
            <a:schemeClr val="tx1">
              <a:lumMod val="65000"/>
              <a:lumOff val="35000"/>
            </a:schemeClr>
          </a:solidFill>
          <a:ln>
            <a:solidFill>
              <a:schemeClr val="bg1"/>
            </a:solidFill>
          </a:ln>
        </p:spPr>
        <p:txBody>
          <a:bodyPr wrap="square" lIns="144000" tIns="36000" rIns="144000" bIns="36000" rtlCol="0">
            <a:spAutoFit/>
          </a:bodyPr>
          <a:lstStyle/>
          <a:p>
            <a:r>
              <a:rPr lang="de-DE" sz="2400" b="1" dirty="0">
                <a:solidFill>
                  <a:schemeClr val="bg1"/>
                </a:solidFill>
              </a:rPr>
              <a:t>Empfehlungen</a:t>
            </a:r>
          </a:p>
        </p:txBody>
      </p:sp>
      <p:sp>
        <p:nvSpPr>
          <p:cNvPr id="11" name="Datumsplatzhalter 1"/>
          <p:cNvSpPr>
            <a:spLocks noGrp="1"/>
          </p:cNvSpPr>
          <p:nvPr>
            <p:ph type="dt" sz="half" idx="2"/>
          </p:nvPr>
        </p:nvSpPr>
        <p:spPr/>
        <p:txBody>
          <a:bodyPr/>
          <a:lstStyle/>
          <a:p>
            <a:r>
              <a:rPr lang="en-US" sz="800" dirty="0">
                <a:solidFill>
                  <a:schemeClr val="tx1">
                    <a:lumMod val="65000"/>
                    <a:lumOff val="35000"/>
                  </a:schemeClr>
                </a:solidFill>
              </a:rPr>
              <a:t>01.08.2022</a:t>
            </a:r>
            <a:endParaRPr lang="de-DE" sz="800" dirty="0">
              <a:solidFill>
                <a:schemeClr val="tx1">
                  <a:lumMod val="65000"/>
                  <a:lumOff val="35000"/>
                </a:schemeClr>
              </a:solidFill>
            </a:endParaRPr>
          </a:p>
        </p:txBody>
      </p:sp>
      <p:sp>
        <p:nvSpPr>
          <p:cNvPr id="13" name="Fußzeilenplatzhalter 2"/>
          <p:cNvSpPr>
            <a:spLocks noGrp="1"/>
          </p:cNvSpPr>
          <p:nvPr>
            <p:ph type="ftr" sz="quarter" idx="3"/>
          </p:nvPr>
        </p:nvSpPr>
        <p:spPr/>
        <p:txBody>
          <a:bodyPr/>
          <a:lstStyle/>
          <a:p>
            <a:pPr algn="ctr"/>
            <a:r>
              <a:rPr lang="de-DE" sz="800" dirty="0">
                <a:solidFill>
                  <a:schemeClr val="tx1">
                    <a:lumMod val="65000"/>
                    <a:lumOff val="35000"/>
                  </a:schemeClr>
                </a:solidFill>
              </a:rPr>
              <a:t>Manfred Mustermann</a:t>
            </a:r>
          </a:p>
        </p:txBody>
      </p:sp>
      <p:sp>
        <p:nvSpPr>
          <p:cNvPr id="14" name="Foliennummernplatzhalter 5"/>
          <p:cNvSpPr>
            <a:spLocks noGrp="1"/>
          </p:cNvSpPr>
          <p:nvPr>
            <p:ph type="sldNum" sz="quarter" idx="4"/>
          </p:nvPr>
        </p:nvSpPr>
        <p:spPr/>
        <p:txBody>
          <a:bodyPr/>
          <a:lstStyle/>
          <a:p>
            <a:pPr algn="r"/>
            <a:r>
              <a:rPr lang="de-DE" sz="800" dirty="0">
                <a:solidFill>
                  <a:schemeClr val="tx1">
                    <a:lumMod val="65000"/>
                    <a:lumOff val="35000"/>
                  </a:schemeClr>
                </a:solidFill>
              </a:rPr>
              <a:t>5</a:t>
            </a:r>
          </a:p>
        </p:txBody>
      </p:sp>
      <p:sp>
        <p:nvSpPr>
          <p:cNvPr id="4" name="Textfeld 3">
            <a:extLst>
              <a:ext uri="{FF2B5EF4-FFF2-40B4-BE49-F238E27FC236}">
                <a16:creationId xmlns:a16="http://schemas.microsoft.com/office/drawing/2014/main" id="{19B9E5FD-0CE0-31FC-1660-34F7610AAF29}"/>
              </a:ext>
            </a:extLst>
          </p:cNvPr>
          <p:cNvSpPr txBox="1"/>
          <p:nvPr/>
        </p:nvSpPr>
        <p:spPr>
          <a:xfrm>
            <a:off x="1080000" y="1944000"/>
            <a:ext cx="7188722" cy="4039567"/>
          </a:xfrm>
          <a:prstGeom prst="rect">
            <a:avLst/>
          </a:prstGeom>
          <a:noFill/>
        </p:spPr>
        <p:txBody>
          <a:bodyPr wrap="square" lIns="0" tIns="0" rIns="0" bIns="0" rtlCol="0">
            <a:spAutoFit/>
          </a:bodyPr>
          <a:lstStyle/>
          <a:p>
            <a:pPr marL="252000" indent="-252000">
              <a:lnSpc>
                <a:spcPts val="2700"/>
              </a:lnSpc>
              <a:spcAft>
                <a:spcPts val="900"/>
              </a:spcAft>
              <a:buClr>
                <a:srgbClr val="FF0000"/>
              </a:buClr>
              <a:buFont typeface="Arial" panose="020B0604020202020204" pitchFamily="34" charset="0"/>
              <a:buChar char="•"/>
            </a:pPr>
            <a:r>
              <a:rPr lang="de-DE" sz="2300" dirty="0">
                <a:solidFill>
                  <a:schemeClr val="tx1">
                    <a:lumMod val="65000"/>
                    <a:lumOff val="35000"/>
                  </a:schemeClr>
                </a:solidFill>
              </a:rPr>
              <a:t>Vermitteln Sie den Beschäftigten, dass die eigene </a:t>
            </a:r>
            <a:r>
              <a:rPr lang="de-DE" sz="2300" dirty="0" err="1">
                <a:solidFill>
                  <a:schemeClr val="tx1">
                    <a:lumMod val="65000"/>
                    <a:lumOff val="35000"/>
                  </a:schemeClr>
                </a:solidFill>
              </a:rPr>
              <a:t>Un</a:t>
            </a:r>
            <a:r>
              <a:rPr lang="de-DE" sz="2300" dirty="0">
                <a:solidFill>
                  <a:schemeClr val="tx1">
                    <a:lumMod val="65000"/>
                    <a:lumOff val="35000"/>
                  </a:schemeClr>
                </a:solidFill>
              </a:rPr>
              <a:t>-verletzbarkeit eine weit verbreitete Illusion ist, ohne Selbstbewusstsein zu nehmen oder gar Angst zu machen. Angst führt zu Unsicherheit, also auch zu unsicherem Handeln. </a:t>
            </a:r>
          </a:p>
          <a:p>
            <a:pPr marL="252000" indent="-252000">
              <a:lnSpc>
                <a:spcPts val="2700"/>
              </a:lnSpc>
              <a:spcAft>
                <a:spcPts val="900"/>
              </a:spcAft>
              <a:buClr>
                <a:srgbClr val="FF0000"/>
              </a:buClr>
              <a:buFont typeface="Arial" panose="020B0604020202020204" pitchFamily="34" charset="0"/>
              <a:buChar char="•"/>
            </a:pPr>
            <a:r>
              <a:rPr lang="de-DE" sz="2300" dirty="0">
                <a:solidFill>
                  <a:schemeClr val="tx1">
                    <a:lumMod val="65000"/>
                    <a:lumOff val="35000"/>
                  </a:schemeClr>
                </a:solidFill>
              </a:rPr>
              <a:t>Machen Sie klar, dass jeder Arbeitsplatz mit Gefährdungen und Belastungen verbunden ist, aber durch festgelegte Maßnahmen trotzdem sicher gearbeitet werden kann, wenn sich alle an die Regelungen halten. </a:t>
            </a:r>
          </a:p>
          <a:p>
            <a:pPr marL="252000" indent="-252000">
              <a:lnSpc>
                <a:spcPts val="2700"/>
              </a:lnSpc>
              <a:spcAft>
                <a:spcPts val="900"/>
              </a:spcAft>
              <a:buClr>
                <a:srgbClr val="FF0000"/>
              </a:buClr>
              <a:buFont typeface="Arial" panose="020B0604020202020204" pitchFamily="34" charset="0"/>
              <a:buChar char="•"/>
            </a:pPr>
            <a:r>
              <a:rPr lang="de-DE" sz="2300" dirty="0">
                <a:solidFill>
                  <a:schemeClr val="tx1">
                    <a:lumMod val="65000"/>
                    <a:lumOff val="35000"/>
                  </a:schemeClr>
                </a:solidFill>
              </a:rPr>
              <a:t>Fazit: Wissen über Gefahren so eindringlich wie möglich vermitteln, ohne dabei ein Horror-Szenario zu entwerfen. </a:t>
            </a:r>
          </a:p>
        </p:txBody>
      </p:sp>
    </p:spTree>
    <p:extLst>
      <p:ext uri="{BB962C8B-B14F-4D97-AF65-F5344CB8AC3E}">
        <p14:creationId xmlns:p14="http://schemas.microsoft.com/office/powerpoint/2010/main" val="78922706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Grafik 15">
            <a:extLst>
              <a:ext uri="{FF2B5EF4-FFF2-40B4-BE49-F238E27FC236}">
                <a16:creationId xmlns:a16="http://schemas.microsoft.com/office/drawing/2014/main" id="{2799817A-60B6-4A44-ABC4-4AFBD1D2CF5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1338834"/>
            <a:ext cx="12192000" cy="4751832"/>
          </a:xfrm>
          <a:prstGeom prst="rect">
            <a:avLst/>
          </a:prstGeom>
        </p:spPr>
      </p:pic>
      <p:sp>
        <p:nvSpPr>
          <p:cNvPr id="13" name="Datumsplatzhalter 1"/>
          <p:cNvSpPr>
            <a:spLocks noGrp="1"/>
          </p:cNvSpPr>
          <p:nvPr>
            <p:ph type="dt" sz="half" idx="2"/>
          </p:nvPr>
        </p:nvSpPr>
        <p:spPr/>
        <p:txBody>
          <a:bodyPr/>
          <a:lstStyle/>
          <a:p>
            <a:r>
              <a:rPr lang="en-US" sz="800" dirty="0">
                <a:solidFill>
                  <a:schemeClr val="tx1">
                    <a:lumMod val="65000"/>
                    <a:lumOff val="35000"/>
                  </a:schemeClr>
                </a:solidFill>
              </a:rPr>
              <a:t>01.08.2022</a:t>
            </a:r>
            <a:endParaRPr lang="de-DE" sz="800" dirty="0">
              <a:solidFill>
                <a:schemeClr val="tx1">
                  <a:lumMod val="65000"/>
                  <a:lumOff val="35000"/>
                </a:schemeClr>
              </a:solidFill>
            </a:endParaRPr>
          </a:p>
        </p:txBody>
      </p:sp>
      <p:sp>
        <p:nvSpPr>
          <p:cNvPr id="14" name="Fußzeilenplatzhalter 2"/>
          <p:cNvSpPr>
            <a:spLocks noGrp="1"/>
          </p:cNvSpPr>
          <p:nvPr>
            <p:ph type="ftr" sz="quarter" idx="3"/>
          </p:nvPr>
        </p:nvSpPr>
        <p:spPr/>
        <p:txBody>
          <a:bodyPr/>
          <a:lstStyle/>
          <a:p>
            <a:pPr algn="ctr"/>
            <a:r>
              <a:rPr lang="de-DE" sz="800">
                <a:solidFill>
                  <a:schemeClr val="tx1">
                    <a:lumMod val="65000"/>
                    <a:lumOff val="35000"/>
                  </a:schemeClr>
                </a:solidFill>
              </a:rPr>
              <a:t>Manfred Mustermann</a:t>
            </a:r>
            <a:endParaRPr lang="de-DE" sz="800" dirty="0">
              <a:solidFill>
                <a:schemeClr val="tx1">
                  <a:lumMod val="65000"/>
                  <a:lumOff val="35000"/>
                </a:schemeClr>
              </a:solidFill>
            </a:endParaRPr>
          </a:p>
        </p:txBody>
      </p:sp>
      <p:sp>
        <p:nvSpPr>
          <p:cNvPr id="15" name="Foliennummernplatzhalter 5"/>
          <p:cNvSpPr>
            <a:spLocks noGrp="1"/>
          </p:cNvSpPr>
          <p:nvPr>
            <p:ph type="sldNum" sz="quarter" idx="4"/>
          </p:nvPr>
        </p:nvSpPr>
        <p:spPr/>
        <p:txBody>
          <a:bodyPr/>
          <a:lstStyle/>
          <a:p>
            <a:pPr algn="r"/>
            <a:fld id="{BD4CF7CD-5D08-42BE-B8B2-DF7D6001447B}" type="slidenum">
              <a:rPr lang="de-DE" sz="800" smtClean="0">
                <a:solidFill>
                  <a:schemeClr val="tx1">
                    <a:lumMod val="65000"/>
                    <a:lumOff val="35000"/>
                  </a:schemeClr>
                </a:solidFill>
              </a:rPr>
              <a:pPr algn="r"/>
              <a:t>6</a:t>
            </a:fld>
            <a:endParaRPr lang="de-DE" sz="800" dirty="0">
              <a:solidFill>
                <a:schemeClr val="tx1">
                  <a:lumMod val="65000"/>
                  <a:lumOff val="35000"/>
                </a:schemeClr>
              </a:solidFill>
            </a:endParaRPr>
          </a:p>
        </p:txBody>
      </p:sp>
      <p:sp>
        <p:nvSpPr>
          <p:cNvPr id="3" name="Textfeld 2">
            <a:extLst>
              <a:ext uri="{FF2B5EF4-FFF2-40B4-BE49-F238E27FC236}">
                <a16:creationId xmlns:a16="http://schemas.microsoft.com/office/drawing/2014/main" id="{E0747FE4-F3E1-4EC1-B816-BDF08A01FD13}"/>
              </a:ext>
            </a:extLst>
          </p:cNvPr>
          <p:cNvSpPr txBox="1"/>
          <p:nvPr/>
        </p:nvSpPr>
        <p:spPr>
          <a:xfrm>
            <a:off x="1080000" y="1944000"/>
            <a:ext cx="8612931" cy="2795253"/>
          </a:xfrm>
          <a:prstGeom prst="rect">
            <a:avLst/>
          </a:prstGeom>
          <a:noFill/>
        </p:spPr>
        <p:txBody>
          <a:bodyPr wrap="square" lIns="0" tIns="0" rIns="0" bIns="0" rtlCol="0">
            <a:spAutoFit/>
          </a:bodyPr>
          <a:lstStyle/>
          <a:p>
            <a:pPr marL="252000" indent="-252000">
              <a:spcAft>
                <a:spcPts val="900"/>
              </a:spcAft>
              <a:buClr>
                <a:srgbClr val="FF0000"/>
              </a:buClr>
              <a:buFont typeface="Arial" panose="020B0604020202020204" pitchFamily="34" charset="0"/>
              <a:buChar char="•"/>
            </a:pPr>
            <a:r>
              <a:rPr lang="de-DE" sz="2300" dirty="0">
                <a:solidFill>
                  <a:schemeClr val="tx1">
                    <a:lumMod val="65000"/>
                    <a:lumOff val="35000"/>
                  </a:schemeClr>
                </a:solidFill>
              </a:rPr>
              <a:t>Merkblatt A 025-1: Das Sicherheitsgespräch </a:t>
            </a:r>
          </a:p>
          <a:p>
            <a:pPr marL="252000" indent="-252000">
              <a:spcAft>
                <a:spcPts val="900"/>
              </a:spcAft>
              <a:buClr>
                <a:srgbClr val="FF0000"/>
              </a:buClr>
              <a:buFont typeface="Arial" panose="020B0604020202020204" pitchFamily="34" charset="0"/>
              <a:buChar char="•"/>
            </a:pPr>
            <a:r>
              <a:rPr lang="de-DE" sz="2300" dirty="0">
                <a:solidFill>
                  <a:schemeClr val="tx1">
                    <a:lumMod val="65000"/>
                    <a:lumOff val="35000"/>
                  </a:schemeClr>
                </a:solidFill>
              </a:rPr>
              <a:t>Merkblatt A 026: Gefährdungsorientiertes Unterweisen </a:t>
            </a:r>
          </a:p>
          <a:p>
            <a:pPr marL="252000" indent="-252000">
              <a:spcAft>
                <a:spcPts val="900"/>
              </a:spcAft>
              <a:buClr>
                <a:srgbClr val="FF0000"/>
              </a:buClr>
              <a:buFont typeface="Arial" panose="020B0604020202020204" pitchFamily="34" charset="0"/>
              <a:buChar char="•"/>
            </a:pPr>
            <a:r>
              <a:rPr lang="de-DE" sz="2300" dirty="0">
                <a:solidFill>
                  <a:schemeClr val="tx1">
                    <a:lumMod val="65000"/>
                    <a:lumOff val="35000"/>
                  </a:schemeClr>
                </a:solidFill>
              </a:rPr>
              <a:t>Sicherheitskurzgespräche (SKG) der BG RCI </a:t>
            </a:r>
          </a:p>
          <a:p>
            <a:pPr marL="252000" indent="-252000">
              <a:spcAft>
                <a:spcPts val="900"/>
              </a:spcAft>
              <a:buClr>
                <a:srgbClr val="FF0000"/>
              </a:buClr>
              <a:buFont typeface="Arial" panose="020B0604020202020204" pitchFamily="34" charset="0"/>
              <a:buChar char="•"/>
            </a:pPr>
            <a:r>
              <a:rPr lang="de-DE" sz="2300" dirty="0">
                <a:solidFill>
                  <a:schemeClr val="tx1">
                    <a:lumMod val="65000"/>
                    <a:lumOff val="35000"/>
                  </a:schemeClr>
                </a:solidFill>
              </a:rPr>
              <a:t>BG RCI-Praxishilfeordner: Aus Arbeitsunfällen lernen </a:t>
            </a:r>
          </a:p>
          <a:p>
            <a:pPr marL="252000" indent="-252000">
              <a:spcAft>
                <a:spcPts val="900"/>
              </a:spcAft>
              <a:buClr>
                <a:srgbClr val="FF0000"/>
              </a:buClr>
              <a:buFont typeface="Arial" panose="020B0604020202020204" pitchFamily="34" charset="0"/>
              <a:buChar char="•"/>
            </a:pPr>
            <a:r>
              <a:rPr lang="de-DE" sz="2300" dirty="0">
                <a:solidFill>
                  <a:schemeClr val="tx1">
                    <a:lumMod val="65000"/>
                    <a:lumOff val="35000"/>
                  </a:schemeClr>
                </a:solidFill>
              </a:rPr>
              <a:t>BG RCI-Praxishilfeordner: Aus Berufskrankheiten lernen </a:t>
            </a:r>
          </a:p>
          <a:p>
            <a:pPr marL="252000" indent="-252000">
              <a:spcAft>
                <a:spcPts val="900"/>
              </a:spcAft>
              <a:buClr>
                <a:srgbClr val="FF0000"/>
              </a:buClr>
              <a:buFont typeface="Arial" panose="020B0604020202020204" pitchFamily="34" charset="0"/>
              <a:buChar char="•"/>
            </a:pPr>
            <a:r>
              <a:rPr lang="de-DE" sz="2300" dirty="0">
                <a:solidFill>
                  <a:schemeClr val="tx1">
                    <a:lumMod val="65000"/>
                    <a:lumOff val="35000"/>
                  </a:schemeClr>
                </a:solidFill>
              </a:rPr>
              <a:t>BG RCI-Unterweisungskalender </a:t>
            </a:r>
          </a:p>
        </p:txBody>
      </p:sp>
      <p:sp>
        <p:nvSpPr>
          <p:cNvPr id="12" name="Rechteck 11"/>
          <p:cNvSpPr/>
          <p:nvPr/>
        </p:nvSpPr>
        <p:spPr>
          <a:xfrm>
            <a:off x="-2" y="1043493"/>
            <a:ext cx="4680000" cy="602446"/>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5" name="Textfeld 4">
            <a:extLst>
              <a:ext uri="{FF2B5EF4-FFF2-40B4-BE49-F238E27FC236}">
                <a16:creationId xmlns:a16="http://schemas.microsoft.com/office/drawing/2014/main" id="{6BFAD743-F18C-4685-80F1-0B186FA6F0D5}"/>
              </a:ext>
            </a:extLst>
          </p:cNvPr>
          <p:cNvSpPr txBox="1"/>
          <p:nvPr/>
        </p:nvSpPr>
        <p:spPr>
          <a:xfrm>
            <a:off x="1080000" y="1123698"/>
            <a:ext cx="3212819" cy="442035"/>
          </a:xfrm>
          <a:prstGeom prst="rect">
            <a:avLst/>
          </a:prstGeom>
          <a:solidFill>
            <a:schemeClr val="tx1">
              <a:lumMod val="65000"/>
              <a:lumOff val="35000"/>
            </a:schemeClr>
          </a:solidFill>
          <a:ln>
            <a:solidFill>
              <a:schemeClr val="bg1"/>
            </a:solidFill>
          </a:ln>
        </p:spPr>
        <p:txBody>
          <a:bodyPr wrap="square" lIns="144000" tIns="36000" rIns="144000" bIns="36000" rtlCol="0">
            <a:spAutoFit/>
          </a:bodyPr>
          <a:lstStyle/>
          <a:p>
            <a:r>
              <a:rPr lang="de-DE" sz="2400" b="1" dirty="0">
                <a:solidFill>
                  <a:schemeClr val="bg1"/>
                </a:solidFill>
              </a:rPr>
              <a:t>Weitere Informationen</a:t>
            </a:r>
          </a:p>
        </p:txBody>
      </p:sp>
      <p:pic>
        <p:nvPicPr>
          <p:cNvPr id="6" name="Grafik 5">
            <a:extLst>
              <a:ext uri="{FF2B5EF4-FFF2-40B4-BE49-F238E27FC236}">
                <a16:creationId xmlns:a16="http://schemas.microsoft.com/office/drawing/2014/main" id="{0F9B884C-E13A-9FED-F8CD-2C113AD13F2C}"/>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936454" y="4809525"/>
            <a:ext cx="4807422" cy="1079135"/>
          </a:xfrm>
          <a:prstGeom prst="rect">
            <a:avLst/>
          </a:prstGeom>
        </p:spPr>
      </p:pic>
    </p:spTree>
    <p:extLst>
      <p:ext uri="{BB962C8B-B14F-4D97-AF65-F5344CB8AC3E}">
        <p14:creationId xmlns:p14="http://schemas.microsoft.com/office/powerpoint/2010/main" val="146028910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3" name="Datumsplatzhalter 1"/>
          <p:cNvSpPr>
            <a:spLocks noGrp="1"/>
          </p:cNvSpPr>
          <p:nvPr>
            <p:ph type="dt" sz="half" idx="2"/>
          </p:nvPr>
        </p:nvSpPr>
        <p:spPr/>
        <p:txBody>
          <a:bodyPr/>
          <a:lstStyle/>
          <a:p>
            <a:r>
              <a:rPr lang="en-US" sz="800" dirty="0">
                <a:solidFill>
                  <a:schemeClr val="tx1">
                    <a:lumMod val="65000"/>
                    <a:lumOff val="35000"/>
                  </a:schemeClr>
                </a:solidFill>
              </a:rPr>
              <a:t>01.08.2022</a:t>
            </a:r>
            <a:endParaRPr lang="de-DE" sz="800" dirty="0">
              <a:solidFill>
                <a:schemeClr val="tx1">
                  <a:lumMod val="65000"/>
                  <a:lumOff val="35000"/>
                </a:schemeClr>
              </a:solidFill>
            </a:endParaRPr>
          </a:p>
        </p:txBody>
      </p:sp>
      <p:sp>
        <p:nvSpPr>
          <p:cNvPr id="14" name="Fußzeilenplatzhalter 2"/>
          <p:cNvSpPr>
            <a:spLocks noGrp="1"/>
          </p:cNvSpPr>
          <p:nvPr>
            <p:ph type="ftr" sz="quarter" idx="3"/>
          </p:nvPr>
        </p:nvSpPr>
        <p:spPr/>
        <p:txBody>
          <a:bodyPr/>
          <a:lstStyle/>
          <a:p>
            <a:pPr algn="ctr"/>
            <a:r>
              <a:rPr lang="de-DE" sz="800">
                <a:solidFill>
                  <a:schemeClr val="tx1">
                    <a:lumMod val="65000"/>
                    <a:lumOff val="35000"/>
                  </a:schemeClr>
                </a:solidFill>
              </a:rPr>
              <a:t>Manfred Mustermann</a:t>
            </a:r>
            <a:endParaRPr lang="de-DE" sz="800" dirty="0">
              <a:solidFill>
                <a:schemeClr val="tx1">
                  <a:lumMod val="65000"/>
                  <a:lumOff val="35000"/>
                </a:schemeClr>
              </a:solidFill>
            </a:endParaRPr>
          </a:p>
        </p:txBody>
      </p:sp>
      <p:sp>
        <p:nvSpPr>
          <p:cNvPr id="15" name="Foliennummernplatzhalter 5"/>
          <p:cNvSpPr>
            <a:spLocks noGrp="1"/>
          </p:cNvSpPr>
          <p:nvPr>
            <p:ph type="sldNum" sz="quarter" idx="4"/>
          </p:nvPr>
        </p:nvSpPr>
        <p:spPr/>
        <p:txBody>
          <a:bodyPr/>
          <a:lstStyle/>
          <a:p>
            <a:pPr algn="r"/>
            <a:fld id="{BD4CF7CD-5D08-42BE-B8B2-DF7D6001447B}" type="slidenum">
              <a:rPr lang="de-DE" sz="800" smtClean="0">
                <a:solidFill>
                  <a:schemeClr val="tx1">
                    <a:lumMod val="65000"/>
                    <a:lumOff val="35000"/>
                  </a:schemeClr>
                </a:solidFill>
              </a:rPr>
              <a:pPr algn="r"/>
              <a:t>7</a:t>
            </a:fld>
            <a:endParaRPr lang="de-DE" sz="800" dirty="0">
              <a:solidFill>
                <a:schemeClr val="tx1">
                  <a:lumMod val="65000"/>
                  <a:lumOff val="35000"/>
                </a:schemeClr>
              </a:solidFill>
            </a:endParaRPr>
          </a:p>
        </p:txBody>
      </p:sp>
      <p:pic>
        <p:nvPicPr>
          <p:cNvPr id="11" name="Grafik 10">
            <a:extLst>
              <a:ext uri="{FF2B5EF4-FFF2-40B4-BE49-F238E27FC236}">
                <a16:creationId xmlns:a16="http://schemas.microsoft.com/office/drawing/2014/main" id="{1DF4148E-9FA2-447A-8566-DD2C7AB6E7D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1338834"/>
            <a:ext cx="12192000" cy="4751832"/>
          </a:xfrm>
          <a:prstGeom prst="rect">
            <a:avLst/>
          </a:prstGeom>
        </p:spPr>
      </p:pic>
      <p:sp>
        <p:nvSpPr>
          <p:cNvPr id="17" name="Rechteck 16">
            <a:extLst>
              <a:ext uri="{FF2B5EF4-FFF2-40B4-BE49-F238E27FC236}">
                <a16:creationId xmlns:a16="http://schemas.microsoft.com/office/drawing/2014/main" id="{C3B592AB-6E5D-4B1E-A833-391733984E67}"/>
              </a:ext>
            </a:extLst>
          </p:cNvPr>
          <p:cNvSpPr/>
          <p:nvPr/>
        </p:nvSpPr>
        <p:spPr>
          <a:xfrm>
            <a:off x="-2" y="1043493"/>
            <a:ext cx="4680000" cy="602446"/>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18" name="Textfeld 17">
            <a:extLst>
              <a:ext uri="{FF2B5EF4-FFF2-40B4-BE49-F238E27FC236}">
                <a16:creationId xmlns:a16="http://schemas.microsoft.com/office/drawing/2014/main" id="{E35E7FEA-C778-4813-BC4B-350C2929E43B}"/>
              </a:ext>
            </a:extLst>
          </p:cNvPr>
          <p:cNvSpPr txBox="1"/>
          <p:nvPr/>
        </p:nvSpPr>
        <p:spPr>
          <a:xfrm>
            <a:off x="982664" y="1928906"/>
            <a:ext cx="7238390" cy="2769989"/>
          </a:xfrm>
          <a:prstGeom prst="rect">
            <a:avLst/>
          </a:prstGeom>
          <a:noFill/>
        </p:spPr>
        <p:txBody>
          <a:bodyPr wrap="square" rtlCol="0">
            <a:spAutoFit/>
          </a:bodyPr>
          <a:lstStyle/>
          <a:p>
            <a:r>
              <a:rPr lang="de-DE" sz="1600" dirty="0"/>
              <a:t>Die vorliegende Präsentation basiert auf dem Merkblatt A 039 „Populäre Irrtümer im Arbeitsschutz“ der BG RCI (Populärer Irrtum Nr. 31). Im Merkblatt finden Sie weitere 43 kursierende Aussagen mit falschem Inhalt, die sich hartnäckig jeder nachhaltigen Richtigstellung zu widersetzen scheinen. </a:t>
            </a:r>
          </a:p>
          <a:p>
            <a:endParaRPr lang="de-DE" sz="1600" dirty="0"/>
          </a:p>
          <a:p>
            <a:r>
              <a:rPr lang="de-DE" sz="1600" dirty="0"/>
              <a:t>Bezugsquelle des Merkblatts: </a:t>
            </a:r>
            <a:r>
              <a:rPr lang="de-DE" sz="1600" dirty="0">
                <a:hlinkClick r:id="rId4"/>
              </a:rPr>
              <a:t>medienshop.bgrci.de</a:t>
            </a:r>
            <a:r>
              <a:rPr lang="de-DE" sz="1600" dirty="0"/>
              <a:t>. 172 Seiten im Format A5. </a:t>
            </a:r>
          </a:p>
          <a:p>
            <a:r>
              <a:rPr lang="de-DE" sz="1600" dirty="0"/>
              <a:t>Mitgliedsbetriebe der BG RCI erhalten die Broschüre kostenlos. </a:t>
            </a:r>
          </a:p>
          <a:p>
            <a:r>
              <a:rPr lang="de-DE" sz="1600" dirty="0"/>
              <a:t>Für Dritte ist sie kostenpflichtig.  </a:t>
            </a:r>
          </a:p>
          <a:p>
            <a:endParaRPr lang="de-DE" sz="1600" dirty="0"/>
          </a:p>
          <a:p>
            <a:r>
              <a:rPr lang="de-DE" sz="1600" dirty="0"/>
              <a:t>Download unter downloadcenter.bgrci.de möglich.</a:t>
            </a:r>
          </a:p>
          <a:p>
            <a:endParaRPr lang="de-DE" sz="1400" dirty="0"/>
          </a:p>
        </p:txBody>
      </p:sp>
      <p:sp>
        <p:nvSpPr>
          <p:cNvPr id="19" name="Textfeld 18">
            <a:extLst>
              <a:ext uri="{FF2B5EF4-FFF2-40B4-BE49-F238E27FC236}">
                <a16:creationId xmlns:a16="http://schemas.microsoft.com/office/drawing/2014/main" id="{D897DFAF-9255-4FC9-93A3-FB0ADDF2C27E}"/>
              </a:ext>
            </a:extLst>
          </p:cNvPr>
          <p:cNvSpPr txBox="1"/>
          <p:nvPr/>
        </p:nvSpPr>
        <p:spPr>
          <a:xfrm>
            <a:off x="1080000" y="1120420"/>
            <a:ext cx="1128148" cy="442035"/>
          </a:xfrm>
          <a:prstGeom prst="rect">
            <a:avLst/>
          </a:prstGeom>
          <a:solidFill>
            <a:schemeClr val="tx1">
              <a:lumMod val="65000"/>
              <a:lumOff val="35000"/>
            </a:schemeClr>
          </a:solidFill>
          <a:ln>
            <a:solidFill>
              <a:schemeClr val="bg1"/>
            </a:solidFill>
          </a:ln>
        </p:spPr>
        <p:txBody>
          <a:bodyPr wrap="square" lIns="144000" tIns="36000" rIns="144000" bIns="36000" rtlCol="0">
            <a:spAutoFit/>
          </a:bodyPr>
          <a:lstStyle/>
          <a:p>
            <a:r>
              <a:rPr lang="de-DE" sz="2400" b="1" dirty="0">
                <a:solidFill>
                  <a:schemeClr val="bg1"/>
                </a:solidFill>
              </a:rPr>
              <a:t>Quelle</a:t>
            </a:r>
          </a:p>
        </p:txBody>
      </p:sp>
    </p:spTree>
    <p:extLst>
      <p:ext uri="{BB962C8B-B14F-4D97-AF65-F5344CB8AC3E}">
        <p14:creationId xmlns:p14="http://schemas.microsoft.com/office/powerpoint/2010/main" val="396185085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3" name="Datumsplatzhalter 1"/>
          <p:cNvSpPr>
            <a:spLocks noGrp="1"/>
          </p:cNvSpPr>
          <p:nvPr>
            <p:ph type="dt" sz="half" idx="2"/>
          </p:nvPr>
        </p:nvSpPr>
        <p:spPr/>
        <p:txBody>
          <a:bodyPr/>
          <a:lstStyle/>
          <a:p>
            <a:r>
              <a:rPr lang="en-US" sz="800" dirty="0">
                <a:solidFill>
                  <a:schemeClr val="tx1">
                    <a:lumMod val="65000"/>
                    <a:lumOff val="35000"/>
                  </a:schemeClr>
                </a:solidFill>
              </a:rPr>
              <a:t>01.08.2022</a:t>
            </a:r>
            <a:endParaRPr lang="de-DE" sz="800" dirty="0">
              <a:solidFill>
                <a:schemeClr val="tx1">
                  <a:lumMod val="65000"/>
                  <a:lumOff val="35000"/>
                </a:schemeClr>
              </a:solidFill>
            </a:endParaRPr>
          </a:p>
        </p:txBody>
      </p:sp>
      <p:sp>
        <p:nvSpPr>
          <p:cNvPr id="14" name="Fußzeilenplatzhalter 2"/>
          <p:cNvSpPr>
            <a:spLocks noGrp="1"/>
          </p:cNvSpPr>
          <p:nvPr>
            <p:ph type="ftr" sz="quarter" idx="3"/>
          </p:nvPr>
        </p:nvSpPr>
        <p:spPr/>
        <p:txBody>
          <a:bodyPr/>
          <a:lstStyle/>
          <a:p>
            <a:pPr algn="ctr"/>
            <a:r>
              <a:rPr lang="de-DE" sz="800">
                <a:solidFill>
                  <a:schemeClr val="tx1">
                    <a:lumMod val="65000"/>
                    <a:lumOff val="35000"/>
                  </a:schemeClr>
                </a:solidFill>
              </a:rPr>
              <a:t>Manfred Mustermann</a:t>
            </a:r>
            <a:endParaRPr lang="de-DE" sz="800" dirty="0">
              <a:solidFill>
                <a:schemeClr val="tx1">
                  <a:lumMod val="65000"/>
                  <a:lumOff val="35000"/>
                </a:schemeClr>
              </a:solidFill>
            </a:endParaRPr>
          </a:p>
        </p:txBody>
      </p:sp>
      <p:sp>
        <p:nvSpPr>
          <p:cNvPr id="15" name="Foliennummernplatzhalter 5"/>
          <p:cNvSpPr>
            <a:spLocks noGrp="1"/>
          </p:cNvSpPr>
          <p:nvPr>
            <p:ph type="sldNum" sz="quarter" idx="4"/>
          </p:nvPr>
        </p:nvSpPr>
        <p:spPr/>
        <p:txBody>
          <a:bodyPr/>
          <a:lstStyle/>
          <a:p>
            <a:pPr algn="r"/>
            <a:fld id="{BD4CF7CD-5D08-42BE-B8B2-DF7D6001447B}" type="slidenum">
              <a:rPr lang="de-DE" sz="800" smtClean="0">
                <a:solidFill>
                  <a:schemeClr val="tx1">
                    <a:lumMod val="65000"/>
                    <a:lumOff val="35000"/>
                  </a:schemeClr>
                </a:solidFill>
              </a:rPr>
              <a:pPr algn="r"/>
              <a:t>8</a:t>
            </a:fld>
            <a:endParaRPr lang="de-DE" sz="800" dirty="0">
              <a:solidFill>
                <a:schemeClr val="tx1">
                  <a:lumMod val="65000"/>
                  <a:lumOff val="35000"/>
                </a:schemeClr>
              </a:solidFill>
            </a:endParaRPr>
          </a:p>
        </p:txBody>
      </p:sp>
      <p:pic>
        <p:nvPicPr>
          <p:cNvPr id="20" name="Grafik 19">
            <a:extLst>
              <a:ext uri="{FF2B5EF4-FFF2-40B4-BE49-F238E27FC236}">
                <a16:creationId xmlns:a16="http://schemas.microsoft.com/office/drawing/2014/main" id="{A0BD529D-4C07-4377-BCED-445B1F2CE5D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1338834"/>
            <a:ext cx="12192000" cy="4751832"/>
          </a:xfrm>
          <a:prstGeom prst="rect">
            <a:avLst/>
          </a:prstGeom>
        </p:spPr>
      </p:pic>
      <p:sp>
        <p:nvSpPr>
          <p:cNvPr id="21" name="Rechteck 20">
            <a:extLst>
              <a:ext uri="{FF2B5EF4-FFF2-40B4-BE49-F238E27FC236}">
                <a16:creationId xmlns:a16="http://schemas.microsoft.com/office/drawing/2014/main" id="{56E21A08-1347-4E2E-AD14-C5C46C9379ED}"/>
              </a:ext>
            </a:extLst>
          </p:cNvPr>
          <p:cNvSpPr/>
          <p:nvPr/>
        </p:nvSpPr>
        <p:spPr>
          <a:xfrm>
            <a:off x="-2" y="1043493"/>
            <a:ext cx="4680000" cy="602446"/>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22" name="Textfeld 21">
            <a:extLst>
              <a:ext uri="{FF2B5EF4-FFF2-40B4-BE49-F238E27FC236}">
                <a16:creationId xmlns:a16="http://schemas.microsoft.com/office/drawing/2014/main" id="{CABE30EE-30CA-4B5D-8DBD-963E84B468E3}"/>
              </a:ext>
            </a:extLst>
          </p:cNvPr>
          <p:cNvSpPr txBox="1"/>
          <p:nvPr/>
        </p:nvSpPr>
        <p:spPr>
          <a:xfrm>
            <a:off x="982663" y="1655438"/>
            <a:ext cx="7691318" cy="4460516"/>
          </a:xfrm>
          <a:prstGeom prst="rect">
            <a:avLst/>
          </a:prstGeom>
          <a:noFill/>
        </p:spPr>
        <p:txBody>
          <a:bodyPr wrap="square" rtlCol="0">
            <a:spAutoFit/>
          </a:bodyPr>
          <a:lstStyle/>
          <a:p>
            <a:pPr>
              <a:lnSpc>
                <a:spcPct val="97000"/>
              </a:lnSpc>
              <a:spcAft>
                <a:spcPts val="600"/>
              </a:spcAft>
            </a:pPr>
            <a:r>
              <a:rPr lang="de-DE" sz="1600" dirty="0"/>
              <a:t>Diese Präsentation eignet sich insbesondere für einen Seminareinstieg mit dem Ziel, die Gruppe zu aktivieren und „ins Gespräch zu kommen“. Der Ansatz ist modern und basiert auf aktuellen Forschungsergebnissen: Mit einem </a:t>
            </a:r>
            <a:r>
              <a:rPr lang="de-DE" sz="1600" dirty="0">
                <a:latin typeface="DGUV Meta-Normal"/>
                <a:ea typeface="Times New Roman" panose="02020603050405020304" pitchFamily="18" charset="0"/>
                <a:cs typeface="DGUV Meta-Normal"/>
              </a:rPr>
              <a:t>zu lösenden Problem, einer Frage, einem Rätsel oder einem Irrtum starten</a:t>
            </a:r>
            <a:r>
              <a:rPr lang="de-DE" sz="1600" dirty="0"/>
              <a:t> – das ist bei Unterweisungen nachweislich sehr effektiv.  </a:t>
            </a:r>
          </a:p>
          <a:p>
            <a:pPr>
              <a:lnSpc>
                <a:spcPct val="97000"/>
              </a:lnSpc>
              <a:spcAft>
                <a:spcPts val="600"/>
              </a:spcAft>
            </a:pPr>
            <a:r>
              <a:rPr lang="de-DE" sz="1600" b="1" dirty="0"/>
              <a:t>Folie 1 </a:t>
            </a:r>
            <a:r>
              <a:rPr lang="de-DE" sz="1600" dirty="0"/>
              <a:t>startet daher mit einem Irrtum. </a:t>
            </a:r>
            <a:r>
              <a:rPr lang="de-DE" sz="1600" b="1" dirty="0"/>
              <a:t>Folie 2 </a:t>
            </a:r>
            <a:r>
              <a:rPr lang="de-DE" sz="1600" dirty="0"/>
              <a:t>gibt eine geführte Diskussion wieder und regt zum Mitdiskutieren an. Mit </a:t>
            </a:r>
            <a:r>
              <a:rPr lang="de-DE" sz="1600" b="1" dirty="0"/>
              <a:t>Folie 3 </a:t>
            </a:r>
            <a:r>
              <a:rPr lang="de-DE" sz="1600" dirty="0"/>
              <a:t>kann die Diskussion je nach Situation fortgeführt werden. Mit </a:t>
            </a:r>
            <a:r>
              <a:rPr lang="de-DE" sz="1600" b="1" dirty="0"/>
              <a:t>Folien 4 und 5 </a:t>
            </a:r>
            <a:r>
              <a:rPr lang="de-DE" sz="1600" dirty="0"/>
              <a:t>erfolgt anschließend die Richtigstellung. Zur Vorbereitung der Referentin oder des Referenten kann insbesondere das Merkblatt A 039 und die darin empfohlene Literatur genutzt werden.</a:t>
            </a:r>
          </a:p>
          <a:p>
            <a:pPr>
              <a:lnSpc>
                <a:spcPct val="97000"/>
              </a:lnSpc>
              <a:spcAft>
                <a:spcPts val="600"/>
              </a:spcAft>
            </a:pPr>
            <a:r>
              <a:rPr lang="de-DE" sz="1600" dirty="0"/>
              <a:t>Ergebnis: Ein erwiesenermaßen hoher Behaltens- und Wiedererkennungseffekt mit Spaß. Weitere Präsentationen stehen unter downloadcenter.bgrci.de bereit. </a:t>
            </a:r>
          </a:p>
          <a:p>
            <a:pPr>
              <a:lnSpc>
                <a:spcPct val="97000"/>
              </a:lnSpc>
              <a:spcAft>
                <a:spcPts val="600"/>
              </a:spcAft>
            </a:pPr>
            <a:r>
              <a:rPr lang="de-DE" sz="1600" b="1" dirty="0"/>
              <a:t>Achtung: Diese Folien können betriebsspezifisch angepasst werden und dürfen inner-betrieblich verwendet werden. Jede anderweitige Nutzung, insbesondere die Integration in andere Produkte (z. B. E-Learnings), die Nutzung für eigene Veröffentlichungen oder Medien, die kostenfreie oder kostenpflichtige Weitergabe an Dritte oder die Entnahme von Bildmaterial ist </a:t>
            </a:r>
            <a:r>
              <a:rPr lang="de-DE" sz="1600" b="1" u="sng" dirty="0"/>
              <a:t>nicht</a:t>
            </a:r>
            <a:r>
              <a:rPr lang="de-DE" sz="1600" b="1" dirty="0"/>
              <a:t> zulässig. </a:t>
            </a:r>
          </a:p>
          <a:p>
            <a:pPr>
              <a:lnSpc>
                <a:spcPct val="97000"/>
              </a:lnSpc>
              <a:spcAft>
                <a:spcPts val="600"/>
              </a:spcAft>
            </a:pPr>
            <a:r>
              <a:rPr lang="de-DE" sz="1600" dirty="0"/>
              <a:t>© BG RCI / Jedermann-Verlag GmbH, Heidelberg</a:t>
            </a:r>
          </a:p>
        </p:txBody>
      </p:sp>
      <p:sp>
        <p:nvSpPr>
          <p:cNvPr id="23" name="Textfeld 22">
            <a:extLst>
              <a:ext uri="{FF2B5EF4-FFF2-40B4-BE49-F238E27FC236}">
                <a16:creationId xmlns:a16="http://schemas.microsoft.com/office/drawing/2014/main" id="{F7E797CE-6073-4C89-87A2-DFB367DFADCF}"/>
              </a:ext>
            </a:extLst>
          </p:cNvPr>
          <p:cNvSpPr txBox="1"/>
          <p:nvPr/>
        </p:nvSpPr>
        <p:spPr>
          <a:xfrm>
            <a:off x="1080000" y="1123698"/>
            <a:ext cx="2743200" cy="442035"/>
          </a:xfrm>
          <a:prstGeom prst="rect">
            <a:avLst/>
          </a:prstGeom>
          <a:solidFill>
            <a:schemeClr val="tx1">
              <a:lumMod val="65000"/>
              <a:lumOff val="35000"/>
            </a:schemeClr>
          </a:solidFill>
          <a:ln>
            <a:solidFill>
              <a:schemeClr val="bg1"/>
            </a:solidFill>
          </a:ln>
        </p:spPr>
        <p:txBody>
          <a:bodyPr wrap="square" lIns="144000" tIns="36000" rIns="144000" bIns="36000" rtlCol="0">
            <a:spAutoFit/>
          </a:bodyPr>
          <a:lstStyle/>
          <a:p>
            <a:r>
              <a:rPr lang="de-DE" sz="2400" b="1" dirty="0">
                <a:solidFill>
                  <a:schemeClr val="bg1"/>
                </a:solidFill>
              </a:rPr>
              <a:t>Nutzungshinweise</a:t>
            </a:r>
          </a:p>
        </p:txBody>
      </p:sp>
    </p:spTree>
    <p:extLst>
      <p:ext uri="{BB962C8B-B14F-4D97-AF65-F5344CB8AC3E}">
        <p14:creationId xmlns:p14="http://schemas.microsoft.com/office/powerpoint/2010/main" val="2822712786"/>
      </p:ext>
    </p:extLst>
  </p:cSld>
  <p:clrMapOvr>
    <a:masterClrMapping/>
  </p:clrMapOvr>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0</TotalTime>
  <Words>853</Words>
  <PresentationFormat>Breitbild</PresentationFormat>
  <Paragraphs>85</Paragraphs>
  <Slides>8</Slides>
  <Notes>7</Notes>
  <HiddenSlides>2</HiddenSlides>
  <MMClips>0</MMClips>
  <ScaleCrop>false</ScaleCrop>
  <HeadingPairs>
    <vt:vector size="6" baseType="variant">
      <vt:variant>
        <vt:lpstr>Verwendete Schriftarten</vt:lpstr>
      </vt:variant>
      <vt:variant>
        <vt:i4>3</vt:i4>
      </vt:variant>
      <vt:variant>
        <vt:lpstr>Design</vt:lpstr>
      </vt:variant>
      <vt:variant>
        <vt:i4>1</vt:i4>
      </vt:variant>
      <vt:variant>
        <vt:lpstr>Folientitel</vt:lpstr>
      </vt:variant>
      <vt:variant>
        <vt:i4>8</vt:i4>
      </vt:variant>
    </vt:vector>
  </HeadingPairs>
  <TitlesOfParts>
    <vt:vector size="12" baseType="lpstr">
      <vt:lpstr>Arial</vt:lpstr>
      <vt:lpstr>Calibri</vt:lpstr>
      <vt:lpstr>DGUV Meta-Normal</vt:lpstr>
      <vt:lpstr>1_Office Theme</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BG RCI</dc:creator>
  <cp:lastPrinted>2020-07-18T17:34:38Z</cp:lastPrinted>
  <dcterms:created xsi:type="dcterms:W3CDTF">2014-09-30T14:31:52Z</dcterms:created>
  <dcterms:modified xsi:type="dcterms:W3CDTF">2022-09-13T11:51:07Z</dcterms:modified>
</cp:coreProperties>
</file>