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81" r:id="rId6"/>
    <p:sldId id="267" r:id="rId7"/>
    <p:sldId id="287" r:id="rId8"/>
    <p:sldId id="279" r:id="rId9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029" autoAdjust="0"/>
  </p:normalViewPr>
  <p:slideViewPr>
    <p:cSldViewPr snapToGrid="0">
      <p:cViewPr varScale="1">
        <p:scale>
          <a:sx n="104" d="100"/>
          <a:sy n="104" d="100"/>
        </p:scale>
        <p:origin x="1512" y="108"/>
      </p:cViewPr>
      <p:guideLst>
        <p:guide orient="horz" pos="976"/>
        <p:guide orient="horz" pos="3963"/>
        <p:guide orient="horz" pos="1999"/>
        <p:guide orient="horz" pos="1738"/>
        <p:guide pos="6541"/>
        <p:guide pos="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002: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GHS – Global Harmonisiertes System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Fließtext optimal 24pt, minimal 20pt</a:t>
            </a:r>
          </a:p>
          <a:p>
            <a:pPr lvl="1"/>
            <a:r>
              <a:rPr lang="de-DE" dirty="0"/>
              <a:t>Aufzählungspunkt</a:t>
            </a:r>
          </a:p>
          <a:p>
            <a:pPr lvl="2"/>
            <a:r>
              <a:rPr lang="de-DE" dirty="0"/>
              <a:t>Aufzählungspunkt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enshop.bgrci.de/shop/sk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enshop.bgrci.de/sho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3111606"/>
            <a:ext cx="5687002" cy="1111144"/>
          </a:xfrm>
        </p:spPr>
        <p:txBody>
          <a:bodyPr/>
          <a:lstStyle/>
          <a:p>
            <a:pPr algn="l"/>
            <a:r>
              <a:rPr lang="de-DE" dirty="0"/>
              <a:t>GHS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1/2023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602779"/>
            <a:ext cx="7132638" cy="3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002)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Untertitel 6">
            <a:extLst>
              <a:ext uri="{FF2B5EF4-FFF2-40B4-BE49-F238E27FC236}">
                <a16:creationId xmlns:a16="http://schemas.microsoft.com/office/drawing/2014/main" id="{C4311B31-B090-0217-6FE9-294276284D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2125" y="3695700"/>
            <a:ext cx="7351713" cy="581025"/>
          </a:xfrm>
        </p:spPr>
        <p:txBody>
          <a:bodyPr/>
          <a:lstStyle/>
          <a:p>
            <a:pPr marL="0" indent="0"/>
            <a:r>
              <a:rPr lang="de-DE" altLang="de-DE" dirty="0"/>
              <a:t>Global Harmonisiertes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619999"/>
            <a:ext cx="9748837" cy="1139075"/>
          </a:xfrm>
        </p:spPr>
        <p:txBody>
          <a:bodyPr/>
          <a:lstStyle/>
          <a:p>
            <a:pPr algn="l"/>
            <a:r>
              <a:rPr lang="de-DE" dirty="0"/>
              <a:t>Gefahrenpiktogramm</a:t>
            </a:r>
            <a:br>
              <a:rPr lang="de-DE" dirty="0"/>
            </a:br>
            <a:r>
              <a:rPr lang="de-DE" dirty="0"/>
              <a:t>„Totenkopf“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28" name="Rechteck 27"/>
          <p:cNvSpPr/>
          <p:nvPr/>
        </p:nvSpPr>
        <p:spPr>
          <a:xfrm>
            <a:off x="473339" y="2879700"/>
            <a:ext cx="5687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Lebensgefährliche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Giftige Stoffe</a:t>
            </a:r>
          </a:p>
        </p:txBody>
      </p:sp>
      <p:pic>
        <p:nvPicPr>
          <p:cNvPr id="2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38F3E970-E0FF-5393-B423-F72AFE4A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557338"/>
            <a:ext cx="4749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30BF7-0845-9CDA-5396-C2F5C25CBE86}"/>
              </a:ext>
            </a:extLst>
          </p:cNvPr>
          <p:cNvSpPr txBox="1">
            <a:spLocks/>
          </p:cNvSpPr>
          <p:nvPr/>
        </p:nvSpPr>
        <p:spPr bwMode="auto">
          <a:xfrm>
            <a:off x="550863" y="1619999"/>
            <a:ext cx="9748837" cy="11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kern="0" dirty="0"/>
              <a:t>Gefahrenpiktogramm</a:t>
            </a:r>
            <a:br>
              <a:rPr lang="de-DE" kern="0" dirty="0"/>
            </a:br>
            <a:r>
              <a:rPr lang="de-DE" kern="0" dirty="0"/>
              <a:t>„Ausrufezeichen“</a:t>
            </a:r>
            <a:br>
              <a:rPr lang="de-DE" kern="0" dirty="0"/>
            </a:br>
            <a:r>
              <a:rPr lang="de-DE" kern="0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9884E3-64A8-D846-BD75-D4B4D10F5B74}"/>
              </a:ext>
            </a:extLst>
          </p:cNvPr>
          <p:cNvSpPr/>
          <p:nvPr/>
        </p:nvSpPr>
        <p:spPr>
          <a:xfrm>
            <a:off x="473339" y="2879700"/>
            <a:ext cx="5687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Gesundheitsschädliche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Reizende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allergische Hautreaktionen verursachen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Schläfrigkeit und Benommenheit verursachen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die Ozonschicht schädigen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7AE65E63-AEA7-2B3F-6A6E-C7826B2C2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301750"/>
            <a:ext cx="3582988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98350DC2-C902-7A01-A457-66BB365D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136775"/>
            <a:ext cx="46418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F1938E9-71BF-B294-77F6-FAB8161E1026}"/>
              </a:ext>
            </a:extLst>
          </p:cNvPr>
          <p:cNvSpPr txBox="1">
            <a:spLocks/>
          </p:cNvSpPr>
          <p:nvPr/>
        </p:nvSpPr>
        <p:spPr bwMode="auto">
          <a:xfrm>
            <a:off x="550863" y="1619999"/>
            <a:ext cx="9748837" cy="11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kern="0" dirty="0"/>
              <a:t>Gefahrenpiktogramm</a:t>
            </a:r>
            <a:br>
              <a:rPr lang="de-DE" kern="0" dirty="0"/>
            </a:br>
            <a:r>
              <a:rPr lang="de-DE" kern="0" dirty="0"/>
              <a:t>„Gesundheitsgefahr“</a:t>
            </a:r>
            <a:br>
              <a:rPr lang="de-DE" kern="0" dirty="0"/>
            </a:br>
            <a:r>
              <a:rPr lang="de-DE" kern="0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878E5B2-11FE-8D9A-4024-252B1D8BF5E8}"/>
              </a:ext>
            </a:extLst>
          </p:cNvPr>
          <p:cNvSpPr/>
          <p:nvPr/>
        </p:nvSpPr>
        <p:spPr>
          <a:xfrm>
            <a:off x="473338" y="2879700"/>
            <a:ext cx="628941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Organe schädigen oder Organe schädigen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 Einatmen Allergien verursachen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 Verschlucken und Eindringen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in die Atemwege tödlich wirken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Krebs erzeugen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genetische Defekte verursachen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die Fruchtbarkeit beeinträchtigen können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das Kind im Mutterleib schädigen können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D187A0-7B52-1554-292E-30F62BF92C0B}"/>
              </a:ext>
            </a:extLst>
          </p:cNvPr>
          <p:cNvSpPr txBox="1">
            <a:spLocks/>
          </p:cNvSpPr>
          <p:nvPr/>
        </p:nvSpPr>
        <p:spPr bwMode="auto">
          <a:xfrm>
            <a:off x="550863" y="1619999"/>
            <a:ext cx="9748837" cy="11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kern="0" dirty="0"/>
              <a:t>Gefahrenpiktogramm</a:t>
            </a:r>
            <a:br>
              <a:rPr lang="de-DE" kern="0" dirty="0"/>
            </a:br>
            <a:r>
              <a:rPr lang="de-DE" kern="0" dirty="0"/>
              <a:t>„Ätzwirkung“</a:t>
            </a:r>
            <a:br>
              <a:rPr lang="de-DE" kern="0" dirty="0"/>
            </a:br>
            <a:r>
              <a:rPr lang="de-DE" kern="0" dirty="0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202546-A3CD-034F-EED6-8229FFD564FE}"/>
              </a:ext>
            </a:extLst>
          </p:cNvPr>
          <p:cNvSpPr/>
          <p:nvPr/>
        </p:nvSpPr>
        <p:spPr>
          <a:xfrm>
            <a:off x="473338" y="2879700"/>
            <a:ext cx="6289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Hautätzende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schwere Augenschäden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verursachen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Metallkorrosive Stoffe</a:t>
            </a:r>
          </a:p>
        </p:txBody>
      </p:sp>
      <p:pic>
        <p:nvPicPr>
          <p:cNvPr id="5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C023FEC0-EB10-A368-6046-39190EC7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1766888"/>
            <a:ext cx="403701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5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A0A9A18-E3D1-82F1-294C-95B9547A4B3B}"/>
              </a:ext>
            </a:extLst>
          </p:cNvPr>
          <p:cNvSpPr txBox="1">
            <a:spLocks/>
          </p:cNvSpPr>
          <p:nvPr/>
        </p:nvSpPr>
        <p:spPr bwMode="auto">
          <a:xfrm>
            <a:off x="550863" y="1619999"/>
            <a:ext cx="9748837" cy="11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kern="0" dirty="0"/>
              <a:t>Gefahrenpiktogramm</a:t>
            </a:r>
            <a:br>
              <a:rPr lang="de-DE" kern="0" dirty="0"/>
            </a:br>
            <a:r>
              <a:rPr lang="de-DE" kern="0" dirty="0"/>
              <a:t>„Flamme “</a:t>
            </a:r>
            <a:br>
              <a:rPr lang="de-DE" kern="0" dirty="0"/>
            </a:br>
            <a:r>
              <a:rPr lang="de-DE" kern="0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7F87372-690D-7F74-1DE1-67054D429545}"/>
              </a:ext>
            </a:extLst>
          </p:cNvPr>
          <p:cNvSpPr/>
          <p:nvPr/>
        </p:nvSpPr>
        <p:spPr>
          <a:xfrm>
            <a:off x="473338" y="2879700"/>
            <a:ext cx="62894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Entzündbare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Organische Peroxide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Pyrophore, </a:t>
            </a:r>
            <a:r>
              <a:rPr lang="de-DE" sz="2000" b="0" dirty="0" err="1">
                <a:solidFill>
                  <a:schemeClr val="tx1"/>
                </a:solidFill>
              </a:rPr>
              <a:t>selbstzersetzliche</a:t>
            </a:r>
            <a:r>
              <a:rPr lang="de-DE" sz="2000" b="0" dirty="0">
                <a:solidFill>
                  <a:schemeClr val="tx1"/>
                </a:solidFill>
              </a:rPr>
              <a:t> und selbsterhitzungsfähige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in Berührung mit Wasser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entzündbare Gase entwickeln</a:t>
            </a:r>
          </a:p>
        </p:txBody>
      </p:sp>
      <p:pic>
        <p:nvPicPr>
          <p:cNvPr id="5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C3B45760-6DB6-7246-6C1B-13B02EBA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16150"/>
            <a:ext cx="439896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>
            <a:extLst>
              <a:ext uri="{FF2B5EF4-FFF2-40B4-BE49-F238E27FC236}">
                <a16:creationId xmlns:a16="http://schemas.microsoft.com/office/drawing/2014/main" id="{122C86D5-9342-04B9-7030-16E5E905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622425"/>
            <a:ext cx="43942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5343525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 </a:t>
            </a:r>
            <a:r>
              <a:rPr lang="de-DE" sz="2000" b="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(Fortsetzung)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620000"/>
            <a:ext cx="9748837" cy="5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Weitere Gefahrenpiktogramme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78AFE8-EAE5-4DD7-9DDE-3A76E42DC554}"/>
              </a:ext>
            </a:extLst>
          </p:cNvPr>
          <p:cNvSpPr/>
          <p:nvPr/>
        </p:nvSpPr>
        <p:spPr>
          <a:xfrm>
            <a:off x="486000" y="2232000"/>
            <a:ext cx="4633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Explosive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Gewässergefährdende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Gase unter Druck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Oxidierende Stoffe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Stoffe, die einen Brand verursachen oder verstärken können</a:t>
            </a:r>
          </a:p>
        </p:txBody>
      </p:sp>
    </p:spTree>
    <p:extLst>
      <p:ext uri="{BB962C8B-B14F-4D97-AF65-F5344CB8AC3E}">
        <p14:creationId xmlns:p14="http://schemas.microsoft.com/office/powerpoint/2010/main" val="151987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61600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5">
            <a:hlinkClick r:id="rId3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medienshop.bgrci.de</a:t>
            </a:r>
            <a:r>
              <a:rPr lang="de-DE" sz="1600" dirty="0"/>
              <a:t> </a:t>
            </a:r>
          </a:p>
        </p:txBody>
      </p: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43497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Benutzerdefiniert</PresentationFormat>
  <Paragraphs>55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Times</vt:lpstr>
      <vt:lpstr>BG RCI PPT-Master</vt:lpstr>
      <vt:lpstr>GHS</vt:lpstr>
      <vt:lpstr>Gefahrenpiktogramm „Totenkopf“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234</cp:revision>
  <dcterms:created xsi:type="dcterms:W3CDTF">2009-09-24T11:16:33Z</dcterms:created>
  <dcterms:modified xsi:type="dcterms:W3CDTF">2022-12-20T08:50:17Z</dcterms:modified>
</cp:coreProperties>
</file>