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7" r:id="rId18"/>
    <p:sldId id="281" r:id="rId19"/>
    <p:sldId id="282" r:id="rId20"/>
    <p:sldId id="283" r:id="rId21"/>
    <p:sldId id="284" r:id="rId22"/>
    <p:sldId id="285" r:id="rId23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029" autoAdjust="0"/>
  </p:normalViewPr>
  <p:slideViewPr>
    <p:cSldViewPr snapToGrid="0">
      <p:cViewPr varScale="1">
        <p:scale>
          <a:sx n="100" d="100"/>
          <a:sy n="100" d="100"/>
        </p:scale>
        <p:origin x="1428" y="5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61A4436-046A-4A1E-A840-33E9A49665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25B055B-6A2F-43F6-897E-31AD74F815B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25B055B-6A2F-43F6-897E-31AD74F815B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25B055B-6A2F-43F6-897E-31AD74F815B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25B055B-6A2F-43F6-897E-31AD74F815B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20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25B055B-6A2F-43F6-897E-31AD74F815B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21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003: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Lagerung von Gefahrstoffen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13.02.2023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Lagerung von Gefahrstoffen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03/2023</a:t>
            </a:r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8EF95BE4-2BD8-B4D0-64CB-8B9C91007A93}"/>
              </a:ext>
            </a:extLst>
          </p:cNvPr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003)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Gefahrstoffe nur in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geschlossenen Behältern lagern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7442200" y="193833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Zugänglichkeit der</a:t>
            </a:r>
          </a:p>
          <a:p>
            <a:r>
              <a:rPr lang="de-DE" sz="2000" dirty="0">
                <a:solidFill>
                  <a:schemeClr val="tx1"/>
                </a:solidFill>
              </a:rPr>
              <a:t>Löscheinrichtungen sicherstellen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8128000" y="188118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Staubablagerungen mit Industriestaubsaugern oder Kehrsaugmaschinen aufnehmen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6651625" y="275907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Geeignete Aufstiegshilfen verwenden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8777288" y="4186237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Zulässige </a:t>
            </a:r>
            <a:r>
              <a:rPr lang="de-DE" sz="2000" dirty="0" err="1">
                <a:solidFill>
                  <a:schemeClr val="tx1"/>
                </a:solidFill>
              </a:rPr>
              <a:t>Fachlast</a:t>
            </a:r>
            <a:r>
              <a:rPr lang="de-DE" sz="2000" dirty="0">
                <a:solidFill>
                  <a:schemeClr val="tx1"/>
                </a:solidFill>
              </a:rPr>
              <a:t> der Regale</a:t>
            </a:r>
          </a:p>
          <a:p>
            <a:r>
              <a:rPr lang="de-DE" sz="2000" dirty="0">
                <a:solidFill>
                  <a:schemeClr val="tx1"/>
                </a:solidFill>
              </a:rPr>
              <a:t>beachten</a:t>
            </a:r>
          </a:p>
        </p:txBody>
      </p:sp>
      <p:sp>
        <p:nvSpPr>
          <p:cNvPr id="19462" name="Pfeil nach rechts 9"/>
          <p:cNvSpPr>
            <a:spLocks noChangeArrowheads="1"/>
          </p:cNvSpPr>
          <p:nvPr/>
        </p:nvSpPr>
        <p:spPr bwMode="auto">
          <a:xfrm rot="10800000">
            <a:off x="7958138" y="461327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Beschädigte Gebinde sichern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 rot="10800000">
            <a:off x="6980238" y="448627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753848C2-0605-4FE6-93F5-AFD6429CFCDE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8800" y="2307600"/>
            <a:ext cx="5199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Maximale Stapelhöhe einhalten</a:t>
            </a:r>
          </a:p>
        </p:txBody>
      </p:sp>
      <p:sp>
        <p:nvSpPr>
          <p:cNvPr id="21510" name="Pfeil nach rechts 9"/>
          <p:cNvSpPr>
            <a:spLocks noChangeArrowheads="1"/>
          </p:cNvSpPr>
          <p:nvPr/>
        </p:nvSpPr>
        <p:spPr bwMode="auto">
          <a:xfrm>
            <a:off x="4816475" y="472122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2253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236C95C-BB61-428C-8572-4BD29DA21211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253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Im Lagerbereich nicht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essen und trinken</a:t>
            </a:r>
          </a:p>
        </p:txBody>
      </p:sp>
      <p:sp>
        <p:nvSpPr>
          <p:cNvPr id="22534" name="Pfeil nach rechts 9"/>
          <p:cNvSpPr>
            <a:spLocks noChangeArrowheads="1"/>
          </p:cNvSpPr>
          <p:nvPr/>
        </p:nvSpPr>
        <p:spPr bwMode="auto">
          <a:xfrm rot="10800000">
            <a:off x="7953375" y="515778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2253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236C95C-BB61-428C-8572-4BD29DA21211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2253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Beschädigungen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umgehend melden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5629275" y="553402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2253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236C95C-BB61-428C-8572-4BD29DA21211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11</a:t>
            </a:r>
          </a:p>
        </p:txBody>
      </p:sp>
      <p:sp>
        <p:nvSpPr>
          <p:cNvPr id="2253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Mit Wasser reagierende</a:t>
            </a:r>
          </a:p>
          <a:p>
            <a:r>
              <a:rPr lang="de-DE" sz="2000" dirty="0">
                <a:solidFill>
                  <a:schemeClr val="tx1"/>
                </a:solidFill>
              </a:rPr>
              <a:t>Stoffe trocken lagern,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i="1" dirty="0">
                <a:solidFill>
                  <a:schemeClr val="tx1"/>
                </a:solidFill>
              </a:rPr>
              <a:t>darüber hinaus: </a:t>
            </a:r>
            <a:r>
              <a:rPr lang="de-DE" sz="2000" dirty="0">
                <a:solidFill>
                  <a:schemeClr val="tx1"/>
                </a:solidFill>
              </a:rPr>
              <a:t>Notduschen/Notfalleinrichtungen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immer freihalten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7775575" y="5322888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Sicheres Abstellen und Lagern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587000"/>
            <a:ext cx="51984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Verkehrs- und Fluchtwege freihalten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Nur in geschlossenen Gebinden und möglichst in Originalbehältern lagern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Inhalt muss identifizierbar sein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7200" y="1766430"/>
            <a:ext cx="4846638" cy="50242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2253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236C95C-BB61-428C-8572-4BD29DA21211}" type="slidenum">
              <a:rPr lang="de-DE" sz="1500" b="0" smtClean="0">
                <a:solidFill>
                  <a:schemeClr val="bg1"/>
                </a:solidFill>
              </a:rPr>
              <a:pPr/>
              <a:t>20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12</a:t>
            </a:r>
          </a:p>
        </p:txBody>
      </p:sp>
      <p:sp>
        <p:nvSpPr>
          <p:cNvPr id="2253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Sicherheitsschuhe tragen</a:t>
            </a:r>
          </a:p>
        </p:txBody>
      </p:sp>
      <p:sp>
        <p:nvSpPr>
          <p:cNvPr id="22534" name="Pfeil nach rechts 9"/>
          <p:cNvSpPr>
            <a:spLocks noChangeArrowheads="1"/>
          </p:cNvSpPr>
          <p:nvPr/>
        </p:nvSpPr>
        <p:spPr bwMode="auto">
          <a:xfrm rot="10800000">
            <a:off x="8169275" y="592772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2253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236C95C-BB61-428C-8572-4BD29DA21211}" type="slidenum">
              <a:rPr lang="de-DE" sz="1500" b="0" smtClean="0">
                <a:solidFill>
                  <a:schemeClr val="bg1"/>
                </a:solidFill>
              </a:rPr>
              <a:pPr/>
              <a:t>21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13</a:t>
            </a:r>
          </a:p>
        </p:txBody>
      </p:sp>
      <p:sp>
        <p:nvSpPr>
          <p:cNvPr id="2253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Zusammenlagerungsverbote</a:t>
            </a:r>
          </a:p>
          <a:p>
            <a:r>
              <a:rPr lang="de-DE" sz="2000" dirty="0">
                <a:solidFill>
                  <a:schemeClr val="tx1"/>
                </a:solidFill>
              </a:rPr>
              <a:t>beachten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5045075" y="6151563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22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9B1E597-1343-4BFF-B290-E4F60E88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8B84D192-3056-4C30-A168-93666E150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  <p:extLst>
      <p:ext uri="{BB962C8B-B14F-4D97-AF65-F5344CB8AC3E}">
        <p14:creationId xmlns:p14="http://schemas.microsoft.com/office/powerpoint/2010/main" val="373599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Zusammenlagerung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955300"/>
            <a:ext cx="5198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Zusammenlagerungsverbote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Sicherheitsschränken verwenden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Bei Behältern mit Lösemittelresten Explosionsgefahr beachten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3004" y="1549400"/>
            <a:ext cx="4350894" cy="53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Regale und Stapel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955300"/>
            <a:ext cx="51984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Sicheren Zugang schaffen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Zulässige Regal- und Flächenbelastung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Stapelhöhe einhalten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Schäden an Regalen melden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rcRect r="6217"/>
          <a:stretch>
            <a:fillRect/>
          </a:stretch>
        </p:blipFill>
        <p:spPr>
          <a:xfrm>
            <a:off x="5785814" y="1778001"/>
            <a:ext cx="4598024" cy="4951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955925"/>
            <a:ext cx="519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Vorgeschriebene persönliche Schutzausrüstungen tragen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Auf Ordnung und Sauberkeit achten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Nicht rauchen, essen und trinken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Getrennte Fahrwege beachten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Zündquellen vermeiden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Verhalten im Lager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1" y="1361074"/>
            <a:ext cx="5084982" cy="51421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942600"/>
            <a:ext cx="51984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Alarmplan beachten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Leckagen melden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Leckage beheben, wenn gefahrlos möglich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Vorgeschriebene persönliche Schutzausrüstungen benutzen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Verhalten bei Leckagen</a:t>
            </a:r>
          </a:p>
          <a:p>
            <a:r>
              <a:rPr lang="de-DE" sz="3200" dirty="0"/>
              <a:t>und Notfällen</a:t>
            </a:r>
            <a:endParaRPr lang="de-DE" sz="3000" kern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rcRect r="6448"/>
          <a:stretch>
            <a:fillRect/>
          </a:stretch>
        </p:blipFill>
        <p:spPr>
          <a:xfrm>
            <a:off x="5961238" y="1549400"/>
            <a:ext cx="4422600" cy="50619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dreizehn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068696"/>
            <a:ext cx="5118669" cy="59480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4" y="1089028"/>
            <a:ext cx="4985584" cy="5934071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Im Lager nicht rauchen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121275" y="16383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Office PowerPoint</Application>
  <PresentationFormat>Benutzerdefiniert</PresentationFormat>
  <Paragraphs>109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Times</vt:lpstr>
      <vt:lpstr>BG RCI PPT-Master</vt:lpstr>
      <vt:lpstr>Lagerung von Gefahrstoffen</vt:lpstr>
      <vt:lpstr>Sicheres Abstellen und Lagern</vt:lpstr>
      <vt:lpstr>Zusammenlagerung</vt:lpstr>
      <vt:lpstr>Regale und Stapel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180</cp:revision>
  <dcterms:created xsi:type="dcterms:W3CDTF">2009-09-24T11:16:33Z</dcterms:created>
  <dcterms:modified xsi:type="dcterms:W3CDTF">2023-02-13T14:58:52Z</dcterms:modified>
</cp:coreProperties>
</file>