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1"/>
  </p:notesMasterIdLst>
  <p:sldIdLst>
    <p:sldId id="263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80" r:id="rId10"/>
    <p:sldId id="271" r:id="rId11"/>
    <p:sldId id="272" r:id="rId12"/>
    <p:sldId id="273" r:id="rId13"/>
    <p:sldId id="274" r:id="rId14"/>
    <p:sldId id="278" r:id="rId15"/>
    <p:sldId id="275" r:id="rId16"/>
    <p:sldId id="281" r:id="rId17"/>
    <p:sldId id="283" r:id="rId18"/>
    <p:sldId id="282" r:id="rId19"/>
    <p:sldId id="284" r:id="rId20"/>
  </p:sldIdLst>
  <p:sldSz cx="10688638" cy="7562850"/>
  <p:notesSz cx="6858000" cy="91440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3400" b="1" kern="1200">
        <a:solidFill>
          <a:srgbClr val="004994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400" b="1" kern="1200">
        <a:solidFill>
          <a:srgbClr val="004994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400" b="1" kern="1200">
        <a:solidFill>
          <a:srgbClr val="004994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400" b="1" kern="1200">
        <a:solidFill>
          <a:srgbClr val="004994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400" b="1" kern="1200">
        <a:solidFill>
          <a:srgbClr val="004994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3400" b="1" kern="1200">
        <a:solidFill>
          <a:srgbClr val="004994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3400" b="1" kern="1200">
        <a:solidFill>
          <a:srgbClr val="004994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3400" b="1" kern="1200">
        <a:solidFill>
          <a:srgbClr val="004994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3400" b="1" kern="1200">
        <a:solidFill>
          <a:srgbClr val="004994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76">
          <p15:clr>
            <a:srgbClr val="A4A3A4"/>
          </p15:clr>
        </p15:guide>
        <p15:guide id="2" orient="horz" pos="3963">
          <p15:clr>
            <a:srgbClr val="A4A3A4"/>
          </p15:clr>
        </p15:guide>
        <p15:guide id="3" orient="horz" pos="1999">
          <p15:clr>
            <a:srgbClr val="A4A3A4"/>
          </p15:clr>
        </p15:guide>
        <p15:guide id="4" orient="horz" pos="1724">
          <p15:clr>
            <a:srgbClr val="A4A3A4"/>
          </p15:clr>
        </p15:guide>
        <p15:guide id="5" pos="6541">
          <p15:clr>
            <a:srgbClr val="A4A3A4"/>
          </p15:clr>
        </p15:guide>
        <p15:guide id="6" pos="34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994"/>
    <a:srgbClr val="555555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2" autoAdjust="0"/>
    <p:restoredTop sz="96023" autoAdjust="0"/>
  </p:normalViewPr>
  <p:slideViewPr>
    <p:cSldViewPr snapToGrid="0" showGuides="1">
      <p:cViewPr varScale="1">
        <p:scale>
          <a:sx n="62" d="100"/>
          <a:sy n="62" d="100"/>
        </p:scale>
        <p:origin x="1422" y="60"/>
      </p:cViewPr>
      <p:guideLst>
        <p:guide orient="horz" pos="976"/>
        <p:guide orient="horz" pos="3963"/>
        <p:guide orient="horz" pos="1999"/>
        <p:guide orient="horz" pos="1724"/>
        <p:guide pos="6541"/>
        <p:guide pos="34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BE44A37A-2615-E5E1-BB52-BDCE810E278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Time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81A2AE12-FF8A-B6CD-FAA7-F745D72CC979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148" name="Rectangle 4">
            <a:extLst>
              <a:ext uri="{FF2B5EF4-FFF2-40B4-BE49-F238E27FC236}">
                <a16:creationId xmlns:a16="http://schemas.microsoft.com/office/drawing/2014/main" id="{60F7FF53-1ABC-6FCA-1CCC-EA39BB59FB12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006475" y="685800"/>
            <a:ext cx="48450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7" name="Rectangle 5">
            <a:extLst>
              <a:ext uri="{FF2B5EF4-FFF2-40B4-BE49-F238E27FC236}">
                <a16:creationId xmlns:a16="http://schemas.microsoft.com/office/drawing/2014/main" id="{EF4A3E81-3F26-4376-CB76-C8D632AC2724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54278" name="Rectangle 6">
            <a:extLst>
              <a:ext uri="{FF2B5EF4-FFF2-40B4-BE49-F238E27FC236}">
                <a16:creationId xmlns:a16="http://schemas.microsoft.com/office/drawing/2014/main" id="{B69FB25E-69E7-31FA-60B6-39569F54023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Time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4279" name="Rectangle 7">
            <a:extLst>
              <a:ext uri="{FF2B5EF4-FFF2-40B4-BE49-F238E27FC236}">
                <a16:creationId xmlns:a16="http://schemas.microsoft.com/office/drawing/2014/main" id="{4E0B6732-E013-474C-6FFC-8F4ED67AAC8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" panose="02020603050405020304" pitchFamily="18" charset="0"/>
              </a:defRPr>
            </a:lvl1pPr>
          </a:lstStyle>
          <a:p>
            <a:pPr>
              <a:defRPr/>
            </a:pPr>
            <a:fld id="{A3F218DC-0F43-4387-A080-340716146C02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olienbildplatzhalter 1">
            <a:extLst>
              <a:ext uri="{FF2B5EF4-FFF2-40B4-BE49-F238E27FC236}">
                <a16:creationId xmlns:a16="http://schemas.microsoft.com/office/drawing/2014/main" id="{3533C875-1622-51D1-D7DC-4BB82DAE7E2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Notizenplatzhalter 2">
            <a:extLst>
              <a:ext uri="{FF2B5EF4-FFF2-40B4-BE49-F238E27FC236}">
                <a16:creationId xmlns:a16="http://schemas.microsoft.com/office/drawing/2014/main" id="{87E81820-CDE0-1611-BE9C-8A602F9026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>
              <a:latin typeface="Times" panose="02020603050405020304" pitchFamily="18" charset="0"/>
            </a:endParaRPr>
          </a:p>
        </p:txBody>
      </p:sp>
      <p:sp>
        <p:nvSpPr>
          <p:cNvPr id="14340" name="Foliennummernplatzhalter 3">
            <a:extLst>
              <a:ext uri="{FF2B5EF4-FFF2-40B4-BE49-F238E27FC236}">
                <a16:creationId xmlns:a16="http://schemas.microsoft.com/office/drawing/2014/main" id="{C90F671A-F932-808B-BFE5-C746C0436E0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fld id="{3D4247A9-2BBA-4A39-9695-43A4440E888A}" type="slidenum">
              <a:rPr lang="de-DE" altLang="de-DE" sz="1200" b="0" smtClean="0">
                <a:solidFill>
                  <a:schemeClr val="tx1"/>
                </a:solidFill>
                <a:latin typeface="Times" panose="02020603050405020304" pitchFamily="18" charset="0"/>
              </a:rPr>
              <a:pPr/>
              <a:t>7</a:t>
            </a:fld>
            <a:endParaRPr lang="de-DE" altLang="de-DE" sz="1200" b="0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olienbildplatzhalter 1">
            <a:extLst>
              <a:ext uri="{FF2B5EF4-FFF2-40B4-BE49-F238E27FC236}">
                <a16:creationId xmlns:a16="http://schemas.microsoft.com/office/drawing/2014/main" id="{BC94B794-79BF-6570-1E17-6DA50766013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Notizenplatzhalter 2">
            <a:extLst>
              <a:ext uri="{FF2B5EF4-FFF2-40B4-BE49-F238E27FC236}">
                <a16:creationId xmlns:a16="http://schemas.microsoft.com/office/drawing/2014/main" id="{25198FC7-3AC2-DC1C-5555-DC9EAB2201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>
              <a:latin typeface="Times" panose="02020603050405020304" pitchFamily="18" charset="0"/>
            </a:endParaRPr>
          </a:p>
        </p:txBody>
      </p:sp>
      <p:sp>
        <p:nvSpPr>
          <p:cNvPr id="32772" name="Foliennummernplatzhalter 3">
            <a:extLst>
              <a:ext uri="{FF2B5EF4-FFF2-40B4-BE49-F238E27FC236}">
                <a16:creationId xmlns:a16="http://schemas.microsoft.com/office/drawing/2014/main" id="{69904341-DE47-FABB-2102-65D49FB5912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fld id="{A8B35501-6D4D-48E4-A020-D146C546666A}" type="slidenum">
              <a:rPr lang="de-DE" altLang="de-DE" sz="1200" b="0" smtClean="0">
                <a:solidFill>
                  <a:schemeClr val="tx1"/>
                </a:solidFill>
                <a:latin typeface="Times" panose="02020603050405020304" pitchFamily="18" charset="0"/>
              </a:rPr>
              <a:pPr/>
              <a:t>16</a:t>
            </a:fld>
            <a:endParaRPr lang="de-DE" altLang="de-DE" sz="1200" b="0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Folienbildplatzhalter 1">
            <a:extLst>
              <a:ext uri="{FF2B5EF4-FFF2-40B4-BE49-F238E27FC236}">
                <a16:creationId xmlns:a16="http://schemas.microsoft.com/office/drawing/2014/main" id="{0130A3F7-024F-3C50-6806-03C32ED1DE8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Notizenplatzhalter 2">
            <a:extLst>
              <a:ext uri="{FF2B5EF4-FFF2-40B4-BE49-F238E27FC236}">
                <a16:creationId xmlns:a16="http://schemas.microsoft.com/office/drawing/2014/main" id="{7C5EDE7A-B200-C692-896D-12129AB82F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>
              <a:latin typeface="Times" panose="02020603050405020304" pitchFamily="18" charset="0"/>
            </a:endParaRPr>
          </a:p>
        </p:txBody>
      </p:sp>
      <p:sp>
        <p:nvSpPr>
          <p:cNvPr id="34820" name="Foliennummernplatzhalter 3">
            <a:extLst>
              <a:ext uri="{FF2B5EF4-FFF2-40B4-BE49-F238E27FC236}">
                <a16:creationId xmlns:a16="http://schemas.microsoft.com/office/drawing/2014/main" id="{856F9C6D-B3AE-9B4E-43DA-E02F102F68A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fld id="{9143714E-BC2B-4CCE-855F-F4E175EA5DE7}" type="slidenum">
              <a:rPr lang="de-DE" altLang="de-DE" sz="1200" b="0" smtClean="0">
                <a:solidFill>
                  <a:schemeClr val="tx1"/>
                </a:solidFill>
                <a:latin typeface="Times" panose="02020603050405020304" pitchFamily="18" charset="0"/>
              </a:rPr>
              <a:pPr/>
              <a:t>17</a:t>
            </a:fld>
            <a:endParaRPr lang="de-DE" altLang="de-DE" sz="1200" b="0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Folienbildplatzhalter 1">
            <a:extLst>
              <a:ext uri="{FF2B5EF4-FFF2-40B4-BE49-F238E27FC236}">
                <a16:creationId xmlns:a16="http://schemas.microsoft.com/office/drawing/2014/main" id="{809C266C-1B32-70FE-AAA3-E34C7BD3068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Notizenplatzhalter 2">
            <a:extLst>
              <a:ext uri="{FF2B5EF4-FFF2-40B4-BE49-F238E27FC236}">
                <a16:creationId xmlns:a16="http://schemas.microsoft.com/office/drawing/2014/main" id="{D7D9EEAC-D3CF-675D-CB84-C4D7DA2999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>
              <a:latin typeface="Times" panose="02020603050405020304" pitchFamily="18" charset="0"/>
            </a:endParaRPr>
          </a:p>
        </p:txBody>
      </p:sp>
      <p:sp>
        <p:nvSpPr>
          <p:cNvPr id="36868" name="Foliennummernplatzhalter 3">
            <a:extLst>
              <a:ext uri="{FF2B5EF4-FFF2-40B4-BE49-F238E27FC236}">
                <a16:creationId xmlns:a16="http://schemas.microsoft.com/office/drawing/2014/main" id="{4B98EACF-0D2D-A67A-68DA-301FA50A792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fld id="{0453B545-B998-469F-B227-70A0834EA27E}" type="slidenum">
              <a:rPr lang="de-DE" altLang="de-DE" sz="1200" b="0" smtClean="0">
                <a:solidFill>
                  <a:schemeClr val="tx1"/>
                </a:solidFill>
                <a:latin typeface="Times" panose="02020603050405020304" pitchFamily="18" charset="0"/>
              </a:rPr>
              <a:pPr/>
              <a:t>18</a:t>
            </a:fld>
            <a:endParaRPr lang="de-DE" altLang="de-DE" sz="1200" b="0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lienbildplatzhalter 1">
            <a:extLst>
              <a:ext uri="{FF2B5EF4-FFF2-40B4-BE49-F238E27FC236}">
                <a16:creationId xmlns:a16="http://schemas.microsoft.com/office/drawing/2014/main" id="{1F86DB8A-503A-0B30-57CF-E3696CB3ED6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Notizenplatzhalter 2">
            <a:extLst>
              <a:ext uri="{FF2B5EF4-FFF2-40B4-BE49-F238E27FC236}">
                <a16:creationId xmlns:a16="http://schemas.microsoft.com/office/drawing/2014/main" id="{6E5912D1-12F0-64E0-8372-33D53A566F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>
              <a:latin typeface="Times" panose="02020603050405020304" pitchFamily="18" charset="0"/>
            </a:endParaRPr>
          </a:p>
        </p:txBody>
      </p:sp>
      <p:sp>
        <p:nvSpPr>
          <p:cNvPr id="16388" name="Foliennummernplatzhalter 3">
            <a:extLst>
              <a:ext uri="{FF2B5EF4-FFF2-40B4-BE49-F238E27FC236}">
                <a16:creationId xmlns:a16="http://schemas.microsoft.com/office/drawing/2014/main" id="{62CD2F76-B726-EAD3-B5F3-EF686AF1D6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fld id="{FE914687-8BE9-4EE3-88EC-D9FA44BA0877}" type="slidenum">
              <a:rPr lang="de-DE" altLang="de-DE" sz="1200" b="0" smtClean="0">
                <a:solidFill>
                  <a:schemeClr val="tx1"/>
                </a:solidFill>
                <a:latin typeface="Times" panose="02020603050405020304" pitchFamily="18" charset="0"/>
              </a:rPr>
              <a:pPr/>
              <a:t>8</a:t>
            </a:fld>
            <a:endParaRPr lang="de-DE" altLang="de-DE" sz="1200" b="0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olienbildplatzhalter 1">
            <a:extLst>
              <a:ext uri="{FF2B5EF4-FFF2-40B4-BE49-F238E27FC236}">
                <a16:creationId xmlns:a16="http://schemas.microsoft.com/office/drawing/2014/main" id="{114568D2-7198-F70E-9BF9-13C93FE0A45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Notizenplatzhalter 2">
            <a:extLst>
              <a:ext uri="{FF2B5EF4-FFF2-40B4-BE49-F238E27FC236}">
                <a16:creationId xmlns:a16="http://schemas.microsoft.com/office/drawing/2014/main" id="{21026D3B-8772-4503-AC5E-206A5FBB6E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>
              <a:latin typeface="Times" panose="02020603050405020304" pitchFamily="18" charset="0"/>
            </a:endParaRPr>
          </a:p>
        </p:txBody>
      </p:sp>
      <p:sp>
        <p:nvSpPr>
          <p:cNvPr id="18436" name="Foliennummernplatzhalter 3">
            <a:extLst>
              <a:ext uri="{FF2B5EF4-FFF2-40B4-BE49-F238E27FC236}">
                <a16:creationId xmlns:a16="http://schemas.microsoft.com/office/drawing/2014/main" id="{4AB0CDC3-79B0-F72A-50AA-02E132AF16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fld id="{4AFC017A-38A0-4019-81A3-AB6D8D48888C}" type="slidenum">
              <a:rPr lang="de-DE" altLang="de-DE" sz="1200" b="0" smtClean="0">
                <a:solidFill>
                  <a:schemeClr val="tx1"/>
                </a:solidFill>
                <a:latin typeface="Times" panose="02020603050405020304" pitchFamily="18" charset="0"/>
              </a:rPr>
              <a:pPr/>
              <a:t>9</a:t>
            </a:fld>
            <a:endParaRPr lang="de-DE" altLang="de-DE" sz="1200" b="0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olienbildplatzhalter 1">
            <a:extLst>
              <a:ext uri="{FF2B5EF4-FFF2-40B4-BE49-F238E27FC236}">
                <a16:creationId xmlns:a16="http://schemas.microsoft.com/office/drawing/2014/main" id="{8957C624-CFB3-0EB2-4A39-8919034AC1F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Notizenplatzhalter 2">
            <a:extLst>
              <a:ext uri="{FF2B5EF4-FFF2-40B4-BE49-F238E27FC236}">
                <a16:creationId xmlns:a16="http://schemas.microsoft.com/office/drawing/2014/main" id="{57A0A552-CBDE-E330-F05E-D40EA1E285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>
              <a:latin typeface="Times" panose="02020603050405020304" pitchFamily="18" charset="0"/>
            </a:endParaRPr>
          </a:p>
        </p:txBody>
      </p:sp>
      <p:sp>
        <p:nvSpPr>
          <p:cNvPr id="20484" name="Foliennummernplatzhalter 3">
            <a:extLst>
              <a:ext uri="{FF2B5EF4-FFF2-40B4-BE49-F238E27FC236}">
                <a16:creationId xmlns:a16="http://schemas.microsoft.com/office/drawing/2014/main" id="{77E433A3-F3CE-CC2C-80D9-90D71B31D0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fld id="{5F46607A-A817-41B2-9718-AB3AAAAC03A1}" type="slidenum">
              <a:rPr lang="de-DE" altLang="de-DE" sz="1200" b="0" smtClean="0">
                <a:solidFill>
                  <a:schemeClr val="tx1"/>
                </a:solidFill>
                <a:latin typeface="Times" panose="02020603050405020304" pitchFamily="18" charset="0"/>
              </a:rPr>
              <a:pPr/>
              <a:t>10</a:t>
            </a:fld>
            <a:endParaRPr lang="de-DE" altLang="de-DE" sz="1200" b="0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lienbildplatzhalter 1">
            <a:extLst>
              <a:ext uri="{FF2B5EF4-FFF2-40B4-BE49-F238E27FC236}">
                <a16:creationId xmlns:a16="http://schemas.microsoft.com/office/drawing/2014/main" id="{6DECA95B-2A4A-886F-DDAB-557CFD6E17E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Notizenplatzhalter 2">
            <a:extLst>
              <a:ext uri="{FF2B5EF4-FFF2-40B4-BE49-F238E27FC236}">
                <a16:creationId xmlns:a16="http://schemas.microsoft.com/office/drawing/2014/main" id="{191E8318-45E1-3A81-B7C7-B4A953B3DA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>
              <a:latin typeface="Times" panose="02020603050405020304" pitchFamily="18" charset="0"/>
            </a:endParaRPr>
          </a:p>
        </p:txBody>
      </p:sp>
      <p:sp>
        <p:nvSpPr>
          <p:cNvPr id="22532" name="Foliennummernplatzhalter 3">
            <a:extLst>
              <a:ext uri="{FF2B5EF4-FFF2-40B4-BE49-F238E27FC236}">
                <a16:creationId xmlns:a16="http://schemas.microsoft.com/office/drawing/2014/main" id="{6E92718A-C7EF-6988-490F-6EBBBFCE17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fld id="{8A5E3B4D-07FC-4357-8BBF-18DCE54EB50C}" type="slidenum">
              <a:rPr lang="de-DE" altLang="de-DE" sz="1200" b="0" smtClean="0">
                <a:solidFill>
                  <a:schemeClr val="tx1"/>
                </a:solidFill>
                <a:latin typeface="Times" panose="02020603050405020304" pitchFamily="18" charset="0"/>
              </a:rPr>
              <a:pPr/>
              <a:t>11</a:t>
            </a:fld>
            <a:endParaRPr lang="de-DE" altLang="de-DE" sz="1200" b="0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lienbildplatzhalter 1">
            <a:extLst>
              <a:ext uri="{FF2B5EF4-FFF2-40B4-BE49-F238E27FC236}">
                <a16:creationId xmlns:a16="http://schemas.microsoft.com/office/drawing/2014/main" id="{801CA88D-3CB8-30FA-C69C-C4E2BF9245B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Notizenplatzhalter 2">
            <a:extLst>
              <a:ext uri="{FF2B5EF4-FFF2-40B4-BE49-F238E27FC236}">
                <a16:creationId xmlns:a16="http://schemas.microsoft.com/office/drawing/2014/main" id="{94F4A30A-86AB-DA8B-DA2C-9983AB2556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>
              <a:latin typeface="Times" panose="02020603050405020304" pitchFamily="18" charset="0"/>
            </a:endParaRPr>
          </a:p>
        </p:txBody>
      </p:sp>
      <p:sp>
        <p:nvSpPr>
          <p:cNvPr id="24580" name="Foliennummernplatzhalter 3">
            <a:extLst>
              <a:ext uri="{FF2B5EF4-FFF2-40B4-BE49-F238E27FC236}">
                <a16:creationId xmlns:a16="http://schemas.microsoft.com/office/drawing/2014/main" id="{ADDF9588-FE5F-8932-3BE9-009D7260C73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fld id="{B048F7A4-403D-41D9-A191-7DEB81BA2CC8}" type="slidenum">
              <a:rPr lang="de-DE" altLang="de-DE" sz="1200" b="0" smtClean="0">
                <a:solidFill>
                  <a:schemeClr val="tx1"/>
                </a:solidFill>
                <a:latin typeface="Times" panose="02020603050405020304" pitchFamily="18" charset="0"/>
              </a:rPr>
              <a:pPr/>
              <a:t>12</a:t>
            </a:fld>
            <a:endParaRPr lang="de-DE" altLang="de-DE" sz="1200" b="0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lienbildplatzhalter 1">
            <a:extLst>
              <a:ext uri="{FF2B5EF4-FFF2-40B4-BE49-F238E27FC236}">
                <a16:creationId xmlns:a16="http://schemas.microsoft.com/office/drawing/2014/main" id="{0D287D44-5F0C-DBEC-870B-24636060496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Notizenplatzhalter 2">
            <a:extLst>
              <a:ext uri="{FF2B5EF4-FFF2-40B4-BE49-F238E27FC236}">
                <a16:creationId xmlns:a16="http://schemas.microsoft.com/office/drawing/2014/main" id="{B283E526-F3E9-0B55-CE50-8C2E967810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>
              <a:latin typeface="Times" panose="02020603050405020304" pitchFamily="18" charset="0"/>
            </a:endParaRPr>
          </a:p>
        </p:txBody>
      </p:sp>
      <p:sp>
        <p:nvSpPr>
          <p:cNvPr id="26628" name="Foliennummernplatzhalter 3">
            <a:extLst>
              <a:ext uri="{FF2B5EF4-FFF2-40B4-BE49-F238E27FC236}">
                <a16:creationId xmlns:a16="http://schemas.microsoft.com/office/drawing/2014/main" id="{6FCD61F6-6B84-BDA8-E1FF-CFBE35E7934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fld id="{C792A4E6-8E02-4C39-ADEC-89EBBB599B4C}" type="slidenum">
              <a:rPr lang="de-DE" altLang="de-DE" sz="1200" b="0" smtClean="0">
                <a:solidFill>
                  <a:schemeClr val="tx1"/>
                </a:solidFill>
                <a:latin typeface="Times" panose="02020603050405020304" pitchFamily="18" charset="0"/>
              </a:rPr>
              <a:pPr/>
              <a:t>13</a:t>
            </a:fld>
            <a:endParaRPr lang="de-DE" altLang="de-DE" sz="1200" b="0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lienbildplatzhalter 1">
            <a:extLst>
              <a:ext uri="{FF2B5EF4-FFF2-40B4-BE49-F238E27FC236}">
                <a16:creationId xmlns:a16="http://schemas.microsoft.com/office/drawing/2014/main" id="{E6F356E3-CC36-B302-64C7-B164727C90C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Notizenplatzhalter 2">
            <a:extLst>
              <a:ext uri="{FF2B5EF4-FFF2-40B4-BE49-F238E27FC236}">
                <a16:creationId xmlns:a16="http://schemas.microsoft.com/office/drawing/2014/main" id="{D3767605-5031-A315-357C-E49326F624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>
              <a:latin typeface="Times" panose="02020603050405020304" pitchFamily="18" charset="0"/>
            </a:endParaRPr>
          </a:p>
        </p:txBody>
      </p:sp>
      <p:sp>
        <p:nvSpPr>
          <p:cNvPr id="28676" name="Foliennummernplatzhalter 3">
            <a:extLst>
              <a:ext uri="{FF2B5EF4-FFF2-40B4-BE49-F238E27FC236}">
                <a16:creationId xmlns:a16="http://schemas.microsoft.com/office/drawing/2014/main" id="{55166484-A762-25DC-AC0D-7F79AE501FD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fld id="{05355B5C-F8B8-4757-9A37-F662D2F7D617}" type="slidenum">
              <a:rPr lang="de-DE" altLang="de-DE" sz="1200" b="0" smtClean="0">
                <a:solidFill>
                  <a:schemeClr val="tx1"/>
                </a:solidFill>
                <a:latin typeface="Times" panose="02020603050405020304" pitchFamily="18" charset="0"/>
              </a:rPr>
              <a:pPr/>
              <a:t>14</a:t>
            </a:fld>
            <a:endParaRPr lang="de-DE" altLang="de-DE" sz="1200" b="0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olienbildplatzhalter 1">
            <a:extLst>
              <a:ext uri="{FF2B5EF4-FFF2-40B4-BE49-F238E27FC236}">
                <a16:creationId xmlns:a16="http://schemas.microsoft.com/office/drawing/2014/main" id="{73DCF3E9-7A92-A9E5-3573-8FF27CAE018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Notizenplatzhalter 2">
            <a:extLst>
              <a:ext uri="{FF2B5EF4-FFF2-40B4-BE49-F238E27FC236}">
                <a16:creationId xmlns:a16="http://schemas.microsoft.com/office/drawing/2014/main" id="{D4165EB4-F5C3-7A1C-69EF-539AFE8681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>
              <a:latin typeface="Times" panose="02020603050405020304" pitchFamily="18" charset="0"/>
            </a:endParaRPr>
          </a:p>
        </p:txBody>
      </p:sp>
      <p:sp>
        <p:nvSpPr>
          <p:cNvPr id="30724" name="Foliennummernplatzhalter 3">
            <a:extLst>
              <a:ext uri="{FF2B5EF4-FFF2-40B4-BE49-F238E27FC236}">
                <a16:creationId xmlns:a16="http://schemas.microsoft.com/office/drawing/2014/main" id="{15D94D4E-E0B3-B9FE-CDE1-C484AAE2F0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fld id="{CE355E8C-B0B2-490C-B08B-9BCC14583F06}" type="slidenum">
              <a:rPr lang="de-DE" altLang="de-DE" sz="1200" b="0" smtClean="0">
                <a:solidFill>
                  <a:schemeClr val="tx1"/>
                </a:solidFill>
                <a:latin typeface="Times" panose="02020603050405020304" pitchFamily="18" charset="0"/>
              </a:rPr>
              <a:pPr/>
              <a:t>15</a:t>
            </a:fld>
            <a:endParaRPr lang="de-DE" altLang="de-DE" sz="1200" b="0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3" descr="01-PPT BG-RCI-Titel">
            <a:extLst>
              <a:ext uri="{FF2B5EF4-FFF2-40B4-BE49-F238E27FC236}">
                <a16:creationId xmlns:a16="http://schemas.microsoft.com/office/drawing/2014/main" id="{AB6FF5FF-6963-C05B-8EBA-6710F90408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0"/>
            <a:ext cx="10698163" cy="756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91" name="Rectangle 15"/>
          <p:cNvSpPr>
            <a:spLocks noGrp="1" noChangeArrowheads="1"/>
          </p:cNvSpPr>
          <p:nvPr>
            <p:ph type="ctrTitle"/>
          </p:nvPr>
        </p:nvSpPr>
        <p:spPr>
          <a:xfrm>
            <a:off x="3032125" y="2413000"/>
            <a:ext cx="7132638" cy="936625"/>
          </a:xfrm>
        </p:spPr>
        <p:txBody>
          <a:bodyPr bIns="0"/>
          <a:lstStyle>
            <a:lvl1pPr>
              <a:lnSpc>
                <a:spcPct val="90000"/>
              </a:lnSpc>
              <a:defRPr sz="3400"/>
            </a:lvl1pPr>
          </a:lstStyle>
          <a:p>
            <a:r>
              <a:rPr lang="de-DE"/>
              <a:t>Titel des Vortrags,</a:t>
            </a:r>
            <a:br>
              <a:rPr lang="de-DE"/>
            </a:br>
            <a:r>
              <a:rPr lang="de-DE"/>
              <a:t>bei Bedarf zweizeilig</a:t>
            </a:r>
          </a:p>
        </p:txBody>
      </p:sp>
      <p:sp>
        <p:nvSpPr>
          <p:cNvPr id="50192" name="Rectangle 16"/>
          <p:cNvSpPr>
            <a:spLocks noGrp="1" noChangeArrowheads="1"/>
          </p:cNvSpPr>
          <p:nvPr>
            <p:ph type="subTitle" idx="1"/>
          </p:nvPr>
        </p:nvSpPr>
        <p:spPr>
          <a:xfrm>
            <a:off x="3032125" y="3421063"/>
            <a:ext cx="7132638" cy="1752600"/>
          </a:xfrm>
        </p:spPr>
        <p:txBody>
          <a:bodyPr/>
          <a:lstStyle>
            <a:lvl1pPr>
              <a:defRPr sz="2800" b="1"/>
            </a:lvl1pPr>
          </a:lstStyle>
          <a:p>
            <a:r>
              <a:rPr lang="de-DE"/>
              <a:t>Untertitel</a:t>
            </a:r>
          </a:p>
        </p:txBody>
      </p:sp>
      <p:sp>
        <p:nvSpPr>
          <p:cNvPr id="3" name="Rectangle 13">
            <a:extLst>
              <a:ext uri="{FF2B5EF4-FFF2-40B4-BE49-F238E27FC236}">
                <a16:creationId xmlns:a16="http://schemas.microsoft.com/office/drawing/2014/main" id="{58BE4FE0-6E8C-46D5-DA6E-3F2F3AD7057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3032125" y="6884988"/>
            <a:ext cx="6996113" cy="280987"/>
          </a:xfrm>
        </p:spPr>
        <p:txBody>
          <a:bodyPr anchor="t"/>
          <a:lstStyle>
            <a:lvl1pPr algn="l" eaLnBrk="0" hangingPunct="0">
              <a:defRPr sz="1800">
                <a:solidFill>
                  <a:srgbClr val="555555"/>
                </a:solidFill>
              </a:defRPr>
            </a:lvl1pPr>
          </a:lstStyle>
          <a:p>
            <a:pPr>
              <a:defRPr/>
            </a:pPr>
            <a:fld id="{8CA919B4-7F93-47F1-B241-CDD9DB5A1D68}" type="datetime1">
              <a:rPr lang="de-DE"/>
              <a:pPr>
                <a:defRPr/>
              </a:pPr>
              <a:t>08.01.2024</a:t>
            </a:fld>
            <a:endParaRPr lang="de-DE"/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E0C243DB-0461-8AA3-E5E6-AD676882742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032125" y="6518275"/>
            <a:ext cx="6996113" cy="28733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2000" b="0">
                <a:solidFill>
                  <a:srgbClr val="555555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de-DE"/>
              <a:t>Vortragstitel, Autor, Veranstaltung</a:t>
            </a:r>
          </a:p>
        </p:txBody>
      </p:sp>
    </p:spTree>
    <p:extLst>
      <p:ext uri="{BB962C8B-B14F-4D97-AF65-F5344CB8AC3E}">
        <p14:creationId xmlns:p14="http://schemas.microsoft.com/office/powerpoint/2010/main" val="3728278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45E3B09A-0AB4-AFC0-C5B9-920A594216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B52DF8-76CC-4323-A512-243FF73C21EF}" type="datetime1">
              <a:rPr lang="de-DE"/>
              <a:pPr>
                <a:defRPr/>
              </a:pPr>
              <a:t>08.01.2024</a:t>
            </a:fld>
            <a:endParaRPr lang="de-DE"/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7A2B0022-35B0-5D8C-6C90-EB5C7A22C40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Seite </a:t>
            </a:r>
            <a:fld id="{51DFE1EB-6C6C-48E4-8A81-05366FDCF39F}" type="slidenum">
              <a:rPr lang="de-DE" altLang="de-DE" smtClean="0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717437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772400" y="1457325"/>
            <a:ext cx="2392363" cy="404018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90550" y="1457325"/>
            <a:ext cx="7029450" cy="4040188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129BD554-4DD0-0023-BC20-3CCBC2CA4E6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07FE8E-7AEA-4B24-B655-D2DFA0E1CAF5}" type="datetime1">
              <a:rPr lang="de-DE"/>
              <a:pPr>
                <a:defRPr/>
              </a:pPr>
              <a:t>08.01.2024</a:t>
            </a:fld>
            <a:endParaRPr lang="de-DE"/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A3618FAA-1A4A-BA96-1C9A-8A16F6A544E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Seite </a:t>
            </a:r>
            <a:fld id="{4458F25A-A8BA-4F86-9B3B-646344411642}" type="slidenum">
              <a:rPr lang="de-DE" altLang="de-DE" smtClean="0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595524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8D864AC-3AA3-3F58-C0BC-2842692E0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08.06.2011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0BE2A7E-47D2-F285-079B-DE18917DD2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Seite </a:t>
            </a:r>
            <a:fld id="{E884C6C6-62F7-4E27-86B8-BF15BE9A9FA7}" type="slidenum">
              <a:rPr lang="de-DE" altLang="de-DE" smtClean="0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559082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4550" y="4859338"/>
            <a:ext cx="9085263" cy="15017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44550" y="3205163"/>
            <a:ext cx="9085263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12075B80-797C-135B-BE44-2090A40B683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198A44-84D9-4E9F-B00C-0A5726461DEC}" type="datetime1">
              <a:rPr lang="de-DE"/>
              <a:pPr>
                <a:defRPr/>
              </a:pPr>
              <a:t>08.01.2024</a:t>
            </a:fld>
            <a:endParaRPr lang="de-DE"/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8C04BF69-00C6-DFA9-A5EB-B0FB9CA6E97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Seite </a:t>
            </a:r>
            <a:fld id="{EC7E7F1D-0ED0-451E-BA5B-F60117D1E784}" type="slidenum">
              <a:rPr lang="de-DE" altLang="de-DE" smtClean="0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707970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90550" y="2268538"/>
            <a:ext cx="4710113" cy="322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453063" y="2268538"/>
            <a:ext cx="4711700" cy="322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87A3DFF8-3548-CA77-6267-A593FE98F41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31565B-9172-49D7-9D1B-33598E8106F3}" type="datetime1">
              <a:rPr lang="de-DE"/>
              <a:pPr>
                <a:defRPr/>
              </a:pPr>
              <a:t>08.01.2024</a:t>
            </a:fld>
            <a:endParaRPr lang="de-DE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8C88D75B-C0E6-1E72-44AE-B4FC6B085EB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Seite </a:t>
            </a:r>
            <a:fld id="{C5AD4176-B7A7-49AE-AA86-32668AB9FE01}" type="slidenum">
              <a:rPr lang="de-DE" altLang="de-DE" smtClean="0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840353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18662" cy="1260475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34988" y="1692275"/>
            <a:ext cx="4722812" cy="7064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34988" y="2398713"/>
            <a:ext cx="4722812" cy="43576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429250" y="1692275"/>
            <a:ext cx="4724400" cy="7064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429250" y="2398713"/>
            <a:ext cx="4724400" cy="43576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269F09D5-A33F-93E1-04BD-5E324A3B9B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C3B384-A004-46BD-95B3-BCF90C09F42B}" type="datetime1">
              <a:rPr lang="de-DE"/>
              <a:pPr>
                <a:defRPr/>
              </a:pPr>
              <a:t>08.01.2024</a:t>
            </a:fld>
            <a:endParaRPr lang="de-DE"/>
          </a:p>
        </p:txBody>
      </p:sp>
      <p:sp>
        <p:nvSpPr>
          <p:cNvPr id="8" name="Rectangle 13">
            <a:extLst>
              <a:ext uri="{FF2B5EF4-FFF2-40B4-BE49-F238E27FC236}">
                <a16:creationId xmlns:a16="http://schemas.microsoft.com/office/drawing/2014/main" id="{4D1AEC18-61B0-44C6-260C-45A6BF56EA0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Seite </a:t>
            </a:r>
            <a:fld id="{F6CE69E0-5510-4E41-B875-FA4461ED1CCC}" type="slidenum">
              <a:rPr lang="de-DE" altLang="de-DE" smtClean="0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451123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11">
            <a:extLst>
              <a:ext uri="{FF2B5EF4-FFF2-40B4-BE49-F238E27FC236}">
                <a16:creationId xmlns:a16="http://schemas.microsoft.com/office/drawing/2014/main" id="{97EBCB88-E4FA-04A1-D716-C05ECF8D1EA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BAA9D9-B7FE-4CD4-B452-C812FF89373B}" type="datetime1">
              <a:rPr lang="de-DE"/>
              <a:pPr>
                <a:defRPr/>
              </a:pPr>
              <a:t>08.01.2024</a:t>
            </a:fld>
            <a:endParaRPr lang="de-DE"/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0F41956A-7A83-862F-01A2-F2F8D8D98BF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Seite </a:t>
            </a:r>
            <a:fld id="{C0D6B936-14E8-44DD-9D06-5DCEA85430CD}" type="slidenum">
              <a:rPr lang="de-DE" altLang="de-DE" smtClean="0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541638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>
            <a:extLst>
              <a:ext uri="{FF2B5EF4-FFF2-40B4-BE49-F238E27FC236}">
                <a16:creationId xmlns:a16="http://schemas.microsoft.com/office/drawing/2014/main" id="{EFBBE509-DA15-CA7D-179D-AA3EDB1E20D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50863" y="7023100"/>
            <a:ext cx="6526212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>
            <a:lvl1pPr>
              <a:defRPr/>
            </a:lvl1pPr>
          </a:lstStyle>
          <a:p>
            <a:pPr eaLnBrk="1" hangingPunct="1">
              <a:defRPr/>
            </a:pPr>
            <a:r>
              <a:rPr lang="de-DE" sz="1400" b="0" dirty="0">
                <a:solidFill>
                  <a:schemeClr val="bg1"/>
                </a:solidFill>
                <a:latin typeface="Arial" charset="0"/>
              </a:rPr>
              <a:t>Sicherheitskurzgespräch 008: </a:t>
            </a:r>
            <a:br>
              <a:rPr lang="de-DE" sz="1400" b="0" dirty="0">
                <a:solidFill>
                  <a:schemeClr val="bg1"/>
                </a:solidFill>
                <a:latin typeface="Arial" charset="0"/>
              </a:rPr>
            </a:br>
            <a:r>
              <a:rPr lang="de-DE" sz="1400" b="0" dirty="0">
                <a:solidFill>
                  <a:schemeClr val="bg1"/>
                </a:solidFill>
                <a:latin typeface="Arial" charset="0"/>
              </a:rPr>
              <a:t>Erstickungsgefahr durch Gase</a:t>
            </a:r>
          </a:p>
        </p:txBody>
      </p:sp>
      <p:sp>
        <p:nvSpPr>
          <p:cNvPr id="3" name="Rectangle 13">
            <a:extLst>
              <a:ext uri="{FF2B5EF4-FFF2-40B4-BE49-F238E27FC236}">
                <a16:creationId xmlns:a16="http://schemas.microsoft.com/office/drawing/2014/main" id="{6FAE2DF0-A2F0-7A18-028A-CCEDBEE959FB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Seite </a:t>
            </a:r>
            <a:fld id="{E346F772-7E6B-4A1C-93BE-60CD12E43467}" type="slidenum">
              <a:rPr lang="de-DE" altLang="de-DE" smtClean="0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926603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988" y="301625"/>
            <a:ext cx="3516312" cy="12811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178300" y="301625"/>
            <a:ext cx="5975350" cy="64547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34988" y="1582738"/>
            <a:ext cx="3516312" cy="51736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9F7F92A7-36CE-3D7F-7754-D55B2CED1E5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838950" y="7023100"/>
            <a:ext cx="1358900" cy="5397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0186DC-3E6A-44E1-8A84-D7C726CD722B}" type="datetime1">
              <a:rPr lang="de-DE"/>
              <a:pPr>
                <a:defRPr/>
              </a:pPr>
              <a:t>08.01.2024</a:t>
            </a:fld>
            <a:endParaRPr lang="de-DE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7BD2DDC8-A3E4-787E-75D9-1D46039F074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Seite </a:t>
            </a:r>
            <a:fld id="{FE697162-3D51-4076-BEA3-0080811A5882}" type="slidenum">
              <a:rPr lang="de-DE" altLang="de-DE" smtClean="0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640805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95500" y="5294313"/>
            <a:ext cx="6413500" cy="6238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095500" y="676275"/>
            <a:ext cx="6413500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095500" y="5918200"/>
            <a:ext cx="6413500" cy="889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8B35D59B-3CC7-75EC-2B13-A29353F7E81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97FF30-B67B-4948-866F-4FE6F05CAE1E}" type="datetime1">
              <a:rPr lang="de-DE"/>
              <a:pPr>
                <a:defRPr/>
              </a:pPr>
              <a:t>08.01.2024</a:t>
            </a:fld>
            <a:endParaRPr lang="de-DE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DC00EE32-7FA6-B91E-DD30-CC6C042D101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Seite </a:t>
            </a:r>
            <a:fld id="{47923F9D-350F-4D38-BF26-5948D7DF0B67}" type="slidenum">
              <a:rPr lang="de-DE" altLang="de-DE" smtClean="0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725096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4" descr="02-PPT BG-RCI-Folgeseite">
            <a:extLst>
              <a:ext uri="{FF2B5EF4-FFF2-40B4-BE49-F238E27FC236}">
                <a16:creationId xmlns:a16="http://schemas.microsoft.com/office/drawing/2014/main" id="{E6AD4865-5335-7CA4-DF80-A8E0C34627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0"/>
            <a:ext cx="10698163" cy="756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5" name="Rectangle 11">
            <a:extLst>
              <a:ext uri="{FF2B5EF4-FFF2-40B4-BE49-F238E27FC236}">
                <a16:creationId xmlns:a16="http://schemas.microsoft.com/office/drawing/2014/main" id="{784EB762-40D8-3EF9-C4E5-BE66F3F8D34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64250" y="7023100"/>
            <a:ext cx="213360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fld id="{EE3C8F78-2121-43DC-8DEC-92343E9849BE}" type="datetime1">
              <a:rPr lang="de-DE"/>
              <a:pPr>
                <a:defRPr/>
              </a:pPr>
              <a:t>08.01.2024</a:t>
            </a:fld>
            <a:endParaRPr lang="de-DE"/>
          </a:p>
        </p:txBody>
      </p:sp>
      <p:sp>
        <p:nvSpPr>
          <p:cNvPr id="1028" name="Rectangle 14">
            <a:extLst>
              <a:ext uri="{FF2B5EF4-FFF2-40B4-BE49-F238E27FC236}">
                <a16:creationId xmlns:a16="http://schemas.microsoft.com/office/drawing/2014/main" id="{0C19BCB6-484E-91F4-CD56-F370AE70EE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90550" y="2268538"/>
            <a:ext cx="9574213" cy="322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Fließtext optimal 24pt, minimal 20pt</a:t>
            </a:r>
          </a:p>
          <a:p>
            <a:pPr lvl="1"/>
            <a:r>
              <a:rPr lang="de-DE" altLang="de-DE"/>
              <a:t>Aufzählungspunkt</a:t>
            </a:r>
          </a:p>
          <a:p>
            <a:pPr lvl="2"/>
            <a:r>
              <a:rPr lang="de-DE" altLang="de-DE"/>
              <a:t>Aufzählungspunkt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1029" name="Rectangle 15">
            <a:extLst>
              <a:ext uri="{FF2B5EF4-FFF2-40B4-BE49-F238E27FC236}">
                <a16:creationId xmlns:a16="http://schemas.microsoft.com/office/drawing/2014/main" id="{665D4638-B94B-9049-D05E-CCE6AD1150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90550" y="1457325"/>
            <a:ext cx="9574213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Überschrift</a:t>
            </a:r>
          </a:p>
        </p:txBody>
      </p:sp>
      <p:sp>
        <p:nvSpPr>
          <p:cNvPr id="1037" name="Rectangle 13">
            <a:extLst>
              <a:ext uri="{FF2B5EF4-FFF2-40B4-BE49-F238E27FC236}">
                <a16:creationId xmlns:a16="http://schemas.microsoft.com/office/drawing/2014/main" id="{8E90144A-E4AB-F90C-B897-75E492C9DD8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80438" y="7023100"/>
            <a:ext cx="1584325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500"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de-DE" altLang="de-DE"/>
              <a:t>Seite </a:t>
            </a:r>
            <a:fld id="{755F4FE8-A028-4702-84D9-612104F93E8D}" type="slidenum">
              <a:rPr lang="de-DE" altLang="de-DE" smtClean="0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6" r:id="rId1"/>
    <p:sldLayoutId id="2147484117" r:id="rId2"/>
    <p:sldLayoutId id="2147484109" r:id="rId3"/>
    <p:sldLayoutId id="2147484110" r:id="rId4"/>
    <p:sldLayoutId id="2147484111" r:id="rId5"/>
    <p:sldLayoutId id="2147484112" r:id="rId6"/>
    <p:sldLayoutId id="2147484118" r:id="rId7"/>
    <p:sldLayoutId id="2147484119" r:id="rId8"/>
    <p:sldLayoutId id="2147484113" r:id="rId9"/>
    <p:sldLayoutId id="2147484114" r:id="rId10"/>
    <p:sldLayoutId id="2147484115" r:id="rId11"/>
  </p:sldLayoutIdLst>
  <p:hf hdr="0" ftr="0"/>
  <p:txStyles>
    <p:titleStyle>
      <a:lvl1pPr algn="l" defTabSz="1042988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+mj-lt"/>
          <a:ea typeface="+mj-ea"/>
          <a:cs typeface="+mj-cs"/>
        </a:defRPr>
      </a:lvl1pPr>
      <a:lvl2pPr algn="l" defTabSz="1042988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2pPr>
      <a:lvl3pPr algn="l" defTabSz="1042988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3pPr>
      <a:lvl4pPr algn="l" defTabSz="1042988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4pPr>
      <a:lvl5pPr algn="l" defTabSz="1042988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5pPr>
      <a:lvl6pPr marL="457200" algn="l" defTabSz="1042988" rtl="0" fontAlgn="base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6pPr>
      <a:lvl7pPr marL="914400" algn="l" defTabSz="1042988" rtl="0" fontAlgn="base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7pPr>
      <a:lvl8pPr marL="1371600" algn="l" defTabSz="1042988" rtl="0" fontAlgn="base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8pPr>
      <a:lvl9pPr marL="1828800" algn="l" defTabSz="1042988" rtl="0" fontAlgn="base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9pPr>
    </p:titleStyle>
    <p:bodyStyle>
      <a:lvl1pPr marL="342900" indent="-342900" algn="l" defTabSz="1042988" rtl="0" eaLnBrk="0" fontAlgn="base" hangingPunct="0">
        <a:spcBef>
          <a:spcPct val="20000"/>
        </a:spcBef>
        <a:spcAft>
          <a:spcPct val="0"/>
        </a:spcAft>
        <a:defRPr sz="2400">
          <a:solidFill>
            <a:srgbClr val="555555"/>
          </a:solidFill>
          <a:latin typeface="+mn-lt"/>
          <a:ea typeface="+mn-ea"/>
          <a:cs typeface="+mn-cs"/>
        </a:defRPr>
      </a:lvl1pPr>
      <a:lvl2pPr marL="179388" indent="-177800" algn="l" defTabSz="1042988" rtl="0" eaLnBrk="0" fontAlgn="base" hangingPunct="0">
        <a:spcBef>
          <a:spcPct val="20000"/>
        </a:spcBef>
        <a:spcAft>
          <a:spcPct val="0"/>
        </a:spcAft>
        <a:buClr>
          <a:srgbClr val="004994"/>
        </a:buClr>
        <a:buChar char="•"/>
        <a:defRPr sz="2400">
          <a:solidFill>
            <a:srgbClr val="555555"/>
          </a:solidFill>
          <a:latin typeface="+mn-lt"/>
        </a:defRPr>
      </a:lvl2pPr>
      <a:lvl3pPr marL="365125" indent="-184150" algn="l" defTabSz="1042988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555555"/>
          </a:solidFill>
          <a:latin typeface="+mn-lt"/>
        </a:defRPr>
      </a:lvl3pPr>
      <a:lvl4pPr marL="549275" indent="-182563" algn="l" defTabSz="1042988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555555"/>
          </a:solidFill>
          <a:latin typeface="+mn-lt"/>
        </a:defRPr>
      </a:lvl4pPr>
      <a:lvl5pPr marL="719138" indent="-168275" algn="l" defTabSz="1042988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555555"/>
          </a:solidFill>
          <a:latin typeface="+mn-lt"/>
        </a:defRPr>
      </a:lvl5pPr>
      <a:lvl6pPr marL="1176338" indent="-168275" algn="l" defTabSz="1042988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555555"/>
          </a:solidFill>
          <a:latin typeface="+mn-lt"/>
        </a:defRPr>
      </a:lvl6pPr>
      <a:lvl7pPr marL="1633538" indent="-168275" algn="l" defTabSz="1042988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555555"/>
          </a:solidFill>
          <a:latin typeface="+mn-lt"/>
        </a:defRPr>
      </a:lvl7pPr>
      <a:lvl8pPr marL="2090738" indent="-168275" algn="l" defTabSz="1042988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555555"/>
          </a:solidFill>
          <a:latin typeface="+mn-lt"/>
        </a:defRPr>
      </a:lvl8pPr>
      <a:lvl9pPr marL="2547938" indent="-168275" algn="l" defTabSz="1042988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555555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medienshop.bgrci.de/shop/skg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Datumsplatzhalter 3">
            <a:extLst>
              <a:ext uri="{FF2B5EF4-FFF2-40B4-BE49-F238E27FC236}">
                <a16:creationId xmlns:a16="http://schemas.microsoft.com/office/drawing/2014/main" id="{25E7C079-B164-7221-FFAB-3A4E754DEDD8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42988">
              <a:spcBef>
                <a:spcPct val="20000"/>
              </a:spcBef>
              <a:defRPr sz="2400">
                <a:solidFill>
                  <a:srgbClr val="555555"/>
                </a:solidFill>
                <a:latin typeface="Arial" panose="020B0604020202020204" pitchFamily="34" charset="0"/>
              </a:defRPr>
            </a:lvl1pPr>
            <a:lvl2pPr marL="742950" indent="-285750" defTabSz="1042988">
              <a:spcBef>
                <a:spcPct val="20000"/>
              </a:spcBef>
              <a:buClr>
                <a:srgbClr val="004994"/>
              </a:buClr>
              <a:buChar char="•"/>
              <a:defRPr sz="2400">
                <a:solidFill>
                  <a:srgbClr val="555555"/>
                </a:solidFill>
                <a:latin typeface="Arial" panose="020B0604020202020204" pitchFamily="34" charset="0"/>
              </a:defRPr>
            </a:lvl2pPr>
            <a:lvl3pPr marL="1143000" indent="-228600" defTabSz="1042988">
              <a:spcBef>
                <a:spcPct val="20000"/>
              </a:spcBef>
              <a:buChar char="•"/>
              <a:defRPr sz="2400">
                <a:solidFill>
                  <a:srgbClr val="555555"/>
                </a:solidFill>
                <a:latin typeface="Arial" panose="020B0604020202020204" pitchFamily="34" charset="0"/>
              </a:defRPr>
            </a:lvl3pPr>
            <a:lvl4pPr marL="1600200" indent="-228600" defTabSz="1042988">
              <a:spcBef>
                <a:spcPct val="20000"/>
              </a:spcBef>
              <a:buChar char="•"/>
              <a:defRPr sz="2000">
                <a:solidFill>
                  <a:srgbClr val="555555"/>
                </a:solidFill>
                <a:latin typeface="Arial" panose="020B0604020202020204" pitchFamily="34" charset="0"/>
              </a:defRPr>
            </a:lvl4pPr>
            <a:lvl5pPr marL="2057400" indent="-228600" defTabSz="1042988">
              <a:spcBef>
                <a:spcPct val="20000"/>
              </a:spcBef>
              <a:buChar char="•"/>
              <a:defRPr sz="2000">
                <a:solidFill>
                  <a:srgbClr val="555555"/>
                </a:solidFill>
                <a:latin typeface="Arial" panose="020B0604020202020204" pitchFamily="34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555555"/>
                </a:solidFill>
                <a:latin typeface="Arial" panose="020B0604020202020204" pitchFamily="34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555555"/>
                </a:solidFill>
                <a:latin typeface="Arial" panose="020B0604020202020204" pitchFamily="34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555555"/>
                </a:solidFill>
                <a:latin typeface="Arial" panose="020B0604020202020204" pitchFamily="34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555555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de-DE" altLang="de-DE" sz="1800"/>
              <a:t>Stand 02/2024</a:t>
            </a:r>
          </a:p>
        </p:txBody>
      </p:sp>
      <p:sp>
        <p:nvSpPr>
          <p:cNvPr id="7171" name="Titel 5">
            <a:extLst>
              <a:ext uri="{FF2B5EF4-FFF2-40B4-BE49-F238E27FC236}">
                <a16:creationId xmlns:a16="http://schemas.microsoft.com/office/drawing/2014/main" id="{93B5B2F6-4ED5-C62B-2F19-13EF625D862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032125" y="2413000"/>
            <a:ext cx="7132638" cy="536575"/>
          </a:xfrm>
        </p:spPr>
        <p:txBody>
          <a:bodyPr/>
          <a:lstStyle/>
          <a:p>
            <a:pPr eaLnBrk="1" hangingPunct="1"/>
            <a:r>
              <a:rPr lang="de-DE" altLang="de-DE"/>
              <a:t>Erstickungsgefahr durch Gase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D46C6223-A5FC-012B-1646-FD887F8404A6}"/>
              </a:ext>
            </a:extLst>
          </p:cNvPr>
          <p:cNvSpPr txBox="1">
            <a:spLocks/>
          </p:cNvSpPr>
          <p:nvPr/>
        </p:nvSpPr>
        <p:spPr bwMode="auto">
          <a:xfrm>
            <a:off x="3032125" y="3084513"/>
            <a:ext cx="7132638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r>
              <a:rPr lang="de-DE" sz="2000" b="0" dirty="0">
                <a:latin typeface="Arial" charset="0"/>
              </a:rPr>
              <a:t>Sicherheitskurzgespräche (SKG 008) </a:t>
            </a:r>
            <a:endParaRPr lang="de-DE" sz="2000" b="0" kern="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7">
            <a:extLst>
              <a:ext uri="{FF2B5EF4-FFF2-40B4-BE49-F238E27FC236}">
                <a16:creationId xmlns:a16="http://schemas.microsoft.com/office/drawing/2014/main" id="{03EB255E-9597-B7E4-9C1D-13D841E7E7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2300" y="1084263"/>
            <a:ext cx="4989513" cy="593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59" name="Foliennummernplatzhalter 4">
            <a:extLst>
              <a:ext uri="{FF2B5EF4-FFF2-40B4-BE49-F238E27FC236}">
                <a16:creationId xmlns:a16="http://schemas.microsoft.com/office/drawing/2014/main" id="{CBC893D2-784D-8EF8-42EC-BD7F75B8C1B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500" b="0">
                <a:solidFill>
                  <a:schemeClr val="bg1"/>
                </a:solidFill>
              </a:rPr>
              <a:t>Seite </a:t>
            </a:r>
            <a:fld id="{34EE5537-E420-40D9-B479-52439EEA5C53}" type="slidenum">
              <a:rPr lang="de-DE" altLang="de-DE" sz="1500" b="0" smtClean="0">
                <a:solidFill>
                  <a:schemeClr val="bg1"/>
                </a:solidFill>
              </a:rPr>
              <a:pPr/>
              <a:t>10</a:t>
            </a:fld>
            <a:endParaRPr lang="de-DE" altLang="de-DE" sz="1500" b="0">
              <a:solidFill>
                <a:schemeClr val="bg1"/>
              </a:solidFill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3F4217E4-CB15-B213-4AAC-68BFAEA25DD7}"/>
              </a:ext>
            </a:extLst>
          </p:cNvPr>
          <p:cNvSpPr txBox="1">
            <a:spLocks/>
          </p:cNvSpPr>
          <p:nvPr/>
        </p:nvSpPr>
        <p:spPr bwMode="auto">
          <a:xfrm>
            <a:off x="531813" y="1457325"/>
            <a:ext cx="7659687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de-DE" sz="3000" kern="0" dirty="0">
                <a:latin typeface="+mj-lt"/>
                <a:ea typeface="+mj-ea"/>
                <a:cs typeface="+mj-cs"/>
              </a:rPr>
              <a:t>Fehler 2</a:t>
            </a:r>
          </a:p>
        </p:txBody>
      </p:sp>
      <p:sp>
        <p:nvSpPr>
          <p:cNvPr id="19461" name="Rechteck 8">
            <a:extLst>
              <a:ext uri="{FF2B5EF4-FFF2-40B4-BE49-F238E27FC236}">
                <a16:creationId xmlns:a16="http://schemas.microsoft.com/office/drawing/2014/main" id="{0BBB250E-F2CB-0C11-0F6C-84CF5352AD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025" y="2466975"/>
            <a:ext cx="45894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000">
                <a:solidFill>
                  <a:schemeClr val="tx1"/>
                </a:solidFill>
              </a:rPr>
              <a:t>Fluchtwege freihalten</a:t>
            </a:r>
          </a:p>
        </p:txBody>
      </p:sp>
      <p:sp>
        <p:nvSpPr>
          <p:cNvPr id="19462" name="Pfeil nach rechts 9">
            <a:extLst>
              <a:ext uri="{FF2B5EF4-FFF2-40B4-BE49-F238E27FC236}">
                <a16:creationId xmlns:a16="http://schemas.microsoft.com/office/drawing/2014/main" id="{6E9F2CC4-2041-BD72-0A53-0A90CEE637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11850" y="2119313"/>
            <a:ext cx="1039813" cy="547687"/>
          </a:xfrm>
          <a:prstGeom prst="rightArrow">
            <a:avLst>
              <a:gd name="adj1" fmla="val 50000"/>
              <a:gd name="adj2" fmla="val 50101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7">
            <a:extLst>
              <a:ext uri="{FF2B5EF4-FFF2-40B4-BE49-F238E27FC236}">
                <a16:creationId xmlns:a16="http://schemas.microsoft.com/office/drawing/2014/main" id="{CA60E1BE-5ED7-F767-7EFF-6E78593C2A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2300" y="1084263"/>
            <a:ext cx="4989513" cy="593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507" name="Foliennummernplatzhalter 4">
            <a:extLst>
              <a:ext uri="{FF2B5EF4-FFF2-40B4-BE49-F238E27FC236}">
                <a16:creationId xmlns:a16="http://schemas.microsoft.com/office/drawing/2014/main" id="{2E21158A-98AF-022D-B9C5-BD01AA05CA0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500" b="0">
                <a:solidFill>
                  <a:schemeClr val="bg1"/>
                </a:solidFill>
              </a:rPr>
              <a:t>Seite </a:t>
            </a:r>
            <a:fld id="{C1B0F39F-D412-4372-BED9-D022B8102403}" type="slidenum">
              <a:rPr lang="de-DE" altLang="de-DE" sz="1500" b="0" smtClean="0">
                <a:solidFill>
                  <a:schemeClr val="bg1"/>
                </a:solidFill>
              </a:rPr>
              <a:pPr/>
              <a:t>11</a:t>
            </a:fld>
            <a:endParaRPr lang="de-DE" altLang="de-DE" sz="1500" b="0">
              <a:solidFill>
                <a:schemeClr val="bg1"/>
              </a:solidFill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9C3EA0D0-2310-E819-AF20-25896E6BCF2A}"/>
              </a:ext>
            </a:extLst>
          </p:cNvPr>
          <p:cNvSpPr txBox="1">
            <a:spLocks/>
          </p:cNvSpPr>
          <p:nvPr/>
        </p:nvSpPr>
        <p:spPr bwMode="auto">
          <a:xfrm>
            <a:off x="531813" y="1457325"/>
            <a:ext cx="7659687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de-DE" sz="3000" kern="0" dirty="0">
                <a:latin typeface="+mj-lt"/>
                <a:ea typeface="+mj-ea"/>
                <a:cs typeface="+mj-cs"/>
              </a:rPr>
              <a:t>Fehler 3</a:t>
            </a:r>
          </a:p>
        </p:txBody>
      </p:sp>
      <p:sp>
        <p:nvSpPr>
          <p:cNvPr id="21509" name="Rechteck 8">
            <a:extLst>
              <a:ext uri="{FF2B5EF4-FFF2-40B4-BE49-F238E27FC236}">
                <a16:creationId xmlns:a16="http://schemas.microsoft.com/office/drawing/2014/main" id="{A733B6B5-FF70-231E-2CDE-2B2D7F7659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025" y="2457450"/>
            <a:ext cx="45894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000">
                <a:solidFill>
                  <a:schemeClr val="tx1"/>
                </a:solidFill>
              </a:rPr>
              <a:t>Umgebungsluftunabhängiger</a:t>
            </a:r>
          </a:p>
          <a:p>
            <a:r>
              <a:rPr lang="de-DE" altLang="de-DE" sz="2000">
                <a:solidFill>
                  <a:schemeClr val="tx1"/>
                </a:solidFill>
              </a:rPr>
              <a:t>Atemschutz und Sicherungsposten</a:t>
            </a:r>
          </a:p>
        </p:txBody>
      </p:sp>
      <p:sp>
        <p:nvSpPr>
          <p:cNvPr id="21510" name="Pfeil nach rechts 14">
            <a:extLst>
              <a:ext uri="{FF2B5EF4-FFF2-40B4-BE49-F238E27FC236}">
                <a16:creationId xmlns:a16="http://schemas.microsoft.com/office/drawing/2014/main" id="{57F6CFE5-2AA5-EF50-BD19-A99D69F76095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9069388" y="1743075"/>
            <a:ext cx="1039812" cy="549275"/>
          </a:xfrm>
          <a:prstGeom prst="rightArrow">
            <a:avLst>
              <a:gd name="adj1" fmla="val 50000"/>
              <a:gd name="adj2" fmla="val 49956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7">
            <a:extLst>
              <a:ext uri="{FF2B5EF4-FFF2-40B4-BE49-F238E27FC236}">
                <a16:creationId xmlns:a16="http://schemas.microsoft.com/office/drawing/2014/main" id="{C6EDB640-F298-472E-818D-A0F61D4E39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2300" y="1084263"/>
            <a:ext cx="4989513" cy="593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55" name="Foliennummernplatzhalter 4">
            <a:extLst>
              <a:ext uri="{FF2B5EF4-FFF2-40B4-BE49-F238E27FC236}">
                <a16:creationId xmlns:a16="http://schemas.microsoft.com/office/drawing/2014/main" id="{4490BB0D-5F90-9788-AD6F-19990D9EF69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500" b="0">
                <a:solidFill>
                  <a:schemeClr val="bg1"/>
                </a:solidFill>
              </a:rPr>
              <a:t>Seite </a:t>
            </a:r>
            <a:fld id="{6CCFD4CC-CC9D-4C6E-9E94-9C3677F0F86E}" type="slidenum">
              <a:rPr lang="de-DE" altLang="de-DE" sz="1500" b="0" smtClean="0">
                <a:solidFill>
                  <a:schemeClr val="bg1"/>
                </a:solidFill>
              </a:rPr>
              <a:pPr/>
              <a:t>12</a:t>
            </a:fld>
            <a:endParaRPr lang="de-DE" altLang="de-DE" sz="1500" b="0">
              <a:solidFill>
                <a:schemeClr val="bg1"/>
              </a:solidFill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B9556DF5-6D6E-BE08-1D74-1A1F6938AE3C}"/>
              </a:ext>
            </a:extLst>
          </p:cNvPr>
          <p:cNvSpPr txBox="1">
            <a:spLocks/>
          </p:cNvSpPr>
          <p:nvPr/>
        </p:nvSpPr>
        <p:spPr bwMode="auto">
          <a:xfrm>
            <a:off x="531813" y="1457325"/>
            <a:ext cx="7659687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de-DE" sz="3000" kern="0" dirty="0">
                <a:latin typeface="+mj-lt"/>
                <a:ea typeface="+mj-ea"/>
                <a:cs typeface="+mj-cs"/>
              </a:rPr>
              <a:t>Fehler 4</a:t>
            </a:r>
          </a:p>
        </p:txBody>
      </p:sp>
      <p:sp>
        <p:nvSpPr>
          <p:cNvPr id="23557" name="Rechteck 8">
            <a:extLst>
              <a:ext uri="{FF2B5EF4-FFF2-40B4-BE49-F238E27FC236}">
                <a16:creationId xmlns:a16="http://schemas.microsoft.com/office/drawing/2014/main" id="{85453E39-4676-9E76-09E1-F0C2F225EC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675" y="2466975"/>
            <a:ext cx="45894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000">
                <a:solidFill>
                  <a:schemeClr val="tx1"/>
                </a:solidFill>
              </a:rPr>
              <a:t>Freimessung/</a:t>
            </a:r>
          </a:p>
          <a:p>
            <a:r>
              <a:rPr lang="de-DE" altLang="de-DE" sz="2000">
                <a:solidFill>
                  <a:schemeClr val="tx1"/>
                </a:solidFill>
              </a:rPr>
              <a:t>Konzentrationsüberwachung</a:t>
            </a:r>
          </a:p>
        </p:txBody>
      </p:sp>
      <p:sp>
        <p:nvSpPr>
          <p:cNvPr id="23558" name="Pfeil nach rechts 11">
            <a:extLst>
              <a:ext uri="{FF2B5EF4-FFF2-40B4-BE49-F238E27FC236}">
                <a16:creationId xmlns:a16="http://schemas.microsoft.com/office/drawing/2014/main" id="{B68C9721-7BDD-07C1-81CE-F7265396D4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43563" y="3976688"/>
            <a:ext cx="1039812" cy="547687"/>
          </a:xfrm>
          <a:prstGeom prst="rightArrow">
            <a:avLst>
              <a:gd name="adj1" fmla="val 50000"/>
              <a:gd name="adj2" fmla="val 50101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7">
            <a:extLst>
              <a:ext uri="{FF2B5EF4-FFF2-40B4-BE49-F238E27FC236}">
                <a16:creationId xmlns:a16="http://schemas.microsoft.com/office/drawing/2014/main" id="{41E9744D-BDB8-1CD1-34D3-44009012AB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2300" y="1084263"/>
            <a:ext cx="4989513" cy="593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603" name="Foliennummernplatzhalter 4">
            <a:extLst>
              <a:ext uri="{FF2B5EF4-FFF2-40B4-BE49-F238E27FC236}">
                <a16:creationId xmlns:a16="http://schemas.microsoft.com/office/drawing/2014/main" id="{6148415E-48DE-3ED7-4316-8BEB6FDC3A2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500" b="0">
                <a:solidFill>
                  <a:schemeClr val="bg1"/>
                </a:solidFill>
              </a:rPr>
              <a:t>Seite </a:t>
            </a:r>
            <a:fld id="{D8797617-998F-4995-B8EF-47C80E7E18B9}" type="slidenum">
              <a:rPr lang="de-DE" altLang="de-DE" sz="1500" b="0" smtClean="0">
                <a:solidFill>
                  <a:schemeClr val="bg1"/>
                </a:solidFill>
              </a:rPr>
              <a:pPr/>
              <a:t>13</a:t>
            </a:fld>
            <a:endParaRPr lang="de-DE" altLang="de-DE" sz="1500" b="0">
              <a:solidFill>
                <a:schemeClr val="bg1"/>
              </a:solidFill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F726D20C-31A7-5353-1922-83EE2C792AFA}"/>
              </a:ext>
            </a:extLst>
          </p:cNvPr>
          <p:cNvSpPr txBox="1">
            <a:spLocks/>
          </p:cNvSpPr>
          <p:nvPr/>
        </p:nvSpPr>
        <p:spPr bwMode="auto">
          <a:xfrm>
            <a:off x="531813" y="1457325"/>
            <a:ext cx="7659687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de-DE" sz="3000" kern="0" dirty="0">
                <a:latin typeface="+mj-lt"/>
                <a:ea typeface="+mj-ea"/>
                <a:cs typeface="+mj-cs"/>
              </a:rPr>
              <a:t>Fehler 5</a:t>
            </a:r>
          </a:p>
        </p:txBody>
      </p:sp>
      <p:sp>
        <p:nvSpPr>
          <p:cNvPr id="25605" name="Rechteck 8">
            <a:extLst>
              <a:ext uri="{FF2B5EF4-FFF2-40B4-BE49-F238E27FC236}">
                <a16:creationId xmlns:a16="http://schemas.microsoft.com/office/drawing/2014/main" id="{A8019A27-67EB-C2F3-8D80-79748C7C8B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975" y="2457450"/>
            <a:ext cx="45894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000">
                <a:solidFill>
                  <a:schemeClr val="tx1"/>
                </a:solidFill>
              </a:rPr>
              <a:t>Gefahrenbereich absperren</a:t>
            </a:r>
          </a:p>
        </p:txBody>
      </p:sp>
      <p:sp>
        <p:nvSpPr>
          <p:cNvPr id="25606" name="Pfeil nach rechts 16">
            <a:extLst>
              <a:ext uri="{FF2B5EF4-FFF2-40B4-BE49-F238E27FC236}">
                <a16:creationId xmlns:a16="http://schemas.microsoft.com/office/drawing/2014/main" id="{E307DBEB-9C6D-3B8B-A2C6-A7CC737C5F93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8253413" y="3919538"/>
            <a:ext cx="1039812" cy="549275"/>
          </a:xfrm>
          <a:prstGeom prst="rightArrow">
            <a:avLst>
              <a:gd name="adj1" fmla="val 50000"/>
              <a:gd name="adj2" fmla="val 49956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7">
            <a:extLst>
              <a:ext uri="{FF2B5EF4-FFF2-40B4-BE49-F238E27FC236}">
                <a16:creationId xmlns:a16="http://schemas.microsoft.com/office/drawing/2014/main" id="{2B62F396-5137-50BF-6400-6421407758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2300" y="1084263"/>
            <a:ext cx="4989513" cy="593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651" name="Foliennummernplatzhalter 4">
            <a:extLst>
              <a:ext uri="{FF2B5EF4-FFF2-40B4-BE49-F238E27FC236}">
                <a16:creationId xmlns:a16="http://schemas.microsoft.com/office/drawing/2014/main" id="{7F2188DF-1CCB-6338-5A62-403B167BB2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500" b="0">
                <a:solidFill>
                  <a:schemeClr val="bg1"/>
                </a:solidFill>
              </a:rPr>
              <a:t>Seite </a:t>
            </a:r>
            <a:fld id="{0BBC8AE2-B7FD-49EE-8BE9-04458D50DE1A}" type="slidenum">
              <a:rPr lang="de-DE" altLang="de-DE" sz="1500" b="0" smtClean="0">
                <a:solidFill>
                  <a:schemeClr val="bg1"/>
                </a:solidFill>
              </a:rPr>
              <a:pPr/>
              <a:t>14</a:t>
            </a:fld>
            <a:endParaRPr lang="de-DE" altLang="de-DE" sz="1500" b="0">
              <a:solidFill>
                <a:schemeClr val="bg1"/>
              </a:solidFill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223C2C1B-9484-FF6A-3C37-4F1EC7D8827A}"/>
              </a:ext>
            </a:extLst>
          </p:cNvPr>
          <p:cNvSpPr txBox="1">
            <a:spLocks/>
          </p:cNvSpPr>
          <p:nvPr/>
        </p:nvSpPr>
        <p:spPr bwMode="auto">
          <a:xfrm>
            <a:off x="531813" y="1457325"/>
            <a:ext cx="7659687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de-DE" sz="3000" kern="0" dirty="0">
                <a:latin typeface="+mj-lt"/>
                <a:ea typeface="+mj-ea"/>
                <a:cs typeface="+mj-cs"/>
              </a:rPr>
              <a:t>Fehler 6</a:t>
            </a:r>
          </a:p>
        </p:txBody>
      </p:sp>
      <p:sp>
        <p:nvSpPr>
          <p:cNvPr id="27653" name="Rechteck 8">
            <a:extLst>
              <a:ext uri="{FF2B5EF4-FFF2-40B4-BE49-F238E27FC236}">
                <a16:creationId xmlns:a16="http://schemas.microsoft.com/office/drawing/2014/main" id="{ED342BF9-F82F-DF34-9935-32A92DFF74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675" y="2466975"/>
            <a:ext cx="458946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000">
                <a:solidFill>
                  <a:schemeClr val="tx1"/>
                </a:solidFill>
              </a:rPr>
              <a:t>Notfalleinrichtungen funktionsfähig halten; regelmäßig kontrollieren</a:t>
            </a:r>
          </a:p>
          <a:p>
            <a:r>
              <a:rPr lang="de-DE" altLang="de-DE" sz="2000">
                <a:solidFill>
                  <a:schemeClr val="tx1"/>
                </a:solidFill>
              </a:rPr>
              <a:t>und warten</a:t>
            </a:r>
          </a:p>
        </p:txBody>
      </p:sp>
      <p:sp>
        <p:nvSpPr>
          <p:cNvPr id="27654" name="Pfeil nach rechts 14">
            <a:extLst>
              <a:ext uri="{FF2B5EF4-FFF2-40B4-BE49-F238E27FC236}">
                <a16:creationId xmlns:a16="http://schemas.microsoft.com/office/drawing/2014/main" id="{7FE9AF66-317A-6AD5-C64E-14FB36E769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67700" y="3346450"/>
            <a:ext cx="1039813" cy="547688"/>
          </a:xfrm>
          <a:prstGeom prst="rightArrow">
            <a:avLst>
              <a:gd name="adj1" fmla="val 50000"/>
              <a:gd name="adj2" fmla="val 50101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7">
            <a:extLst>
              <a:ext uri="{FF2B5EF4-FFF2-40B4-BE49-F238E27FC236}">
                <a16:creationId xmlns:a16="http://schemas.microsoft.com/office/drawing/2014/main" id="{7E0CB27C-D5F0-9921-B970-589826418C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2300" y="1084263"/>
            <a:ext cx="4989513" cy="593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699" name="Foliennummernplatzhalter 4">
            <a:extLst>
              <a:ext uri="{FF2B5EF4-FFF2-40B4-BE49-F238E27FC236}">
                <a16:creationId xmlns:a16="http://schemas.microsoft.com/office/drawing/2014/main" id="{B086294B-918F-F535-2DC1-624527BF1D8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500" b="0">
                <a:solidFill>
                  <a:schemeClr val="bg1"/>
                </a:solidFill>
              </a:rPr>
              <a:t>Seite </a:t>
            </a:r>
            <a:fld id="{23C18F12-B6DE-450F-A40B-B4FDC88D0785}" type="slidenum">
              <a:rPr lang="de-DE" altLang="de-DE" sz="1500" b="0" smtClean="0">
                <a:solidFill>
                  <a:schemeClr val="bg1"/>
                </a:solidFill>
              </a:rPr>
              <a:pPr/>
              <a:t>15</a:t>
            </a:fld>
            <a:endParaRPr lang="de-DE" altLang="de-DE" sz="1500" b="0">
              <a:solidFill>
                <a:schemeClr val="bg1"/>
              </a:solidFill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667D78AF-EF39-A33C-183B-C4271A870DED}"/>
              </a:ext>
            </a:extLst>
          </p:cNvPr>
          <p:cNvSpPr txBox="1">
            <a:spLocks/>
          </p:cNvSpPr>
          <p:nvPr/>
        </p:nvSpPr>
        <p:spPr bwMode="auto">
          <a:xfrm>
            <a:off x="531813" y="1457325"/>
            <a:ext cx="7659687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de-DE" sz="3000" kern="0" dirty="0">
                <a:latin typeface="+mj-lt"/>
                <a:ea typeface="+mj-ea"/>
                <a:cs typeface="+mj-cs"/>
              </a:rPr>
              <a:t>Fehler 7</a:t>
            </a:r>
          </a:p>
        </p:txBody>
      </p:sp>
      <p:sp>
        <p:nvSpPr>
          <p:cNvPr id="29701" name="Rechteck 8">
            <a:extLst>
              <a:ext uri="{FF2B5EF4-FFF2-40B4-BE49-F238E27FC236}">
                <a16:creationId xmlns:a16="http://schemas.microsoft.com/office/drawing/2014/main" id="{4A450F8B-BA61-812D-077A-92D5B1D0E5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675" y="2457450"/>
            <a:ext cx="45894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000">
                <a:solidFill>
                  <a:schemeClr val="tx1"/>
                </a:solidFill>
              </a:rPr>
              <a:t>Umgebungsluftunabhängiger</a:t>
            </a:r>
          </a:p>
          <a:p>
            <a:r>
              <a:rPr lang="de-DE" altLang="de-DE" sz="2000">
                <a:solidFill>
                  <a:schemeClr val="tx1"/>
                </a:solidFill>
              </a:rPr>
              <a:t>Atemschutz</a:t>
            </a:r>
          </a:p>
        </p:txBody>
      </p:sp>
      <p:sp>
        <p:nvSpPr>
          <p:cNvPr id="29702" name="Pfeil nach rechts 15">
            <a:extLst>
              <a:ext uri="{FF2B5EF4-FFF2-40B4-BE49-F238E27FC236}">
                <a16:creationId xmlns:a16="http://schemas.microsoft.com/office/drawing/2014/main" id="{015D2B8C-068F-BFAA-9032-211F500CDC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3125" y="5834063"/>
            <a:ext cx="1039813" cy="547687"/>
          </a:xfrm>
          <a:prstGeom prst="rightArrow">
            <a:avLst>
              <a:gd name="adj1" fmla="val 50000"/>
              <a:gd name="adj2" fmla="val 50101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7">
            <a:extLst>
              <a:ext uri="{FF2B5EF4-FFF2-40B4-BE49-F238E27FC236}">
                <a16:creationId xmlns:a16="http://schemas.microsoft.com/office/drawing/2014/main" id="{820E26AB-A8A8-C5A7-8E2B-C4060565F2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2300" y="1084263"/>
            <a:ext cx="4989513" cy="593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747" name="Foliennummernplatzhalter 4">
            <a:extLst>
              <a:ext uri="{FF2B5EF4-FFF2-40B4-BE49-F238E27FC236}">
                <a16:creationId xmlns:a16="http://schemas.microsoft.com/office/drawing/2014/main" id="{8BA8453E-F89C-EF80-2401-F5B352E0F60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500" b="0">
                <a:solidFill>
                  <a:schemeClr val="bg1"/>
                </a:solidFill>
              </a:rPr>
              <a:t>Seite </a:t>
            </a:r>
            <a:fld id="{43A84C5E-0407-4BB5-B87B-48D694E55C31}" type="slidenum">
              <a:rPr lang="de-DE" altLang="de-DE" sz="1500" b="0" smtClean="0">
                <a:solidFill>
                  <a:schemeClr val="bg1"/>
                </a:solidFill>
              </a:rPr>
              <a:pPr/>
              <a:t>16</a:t>
            </a:fld>
            <a:endParaRPr lang="de-DE" altLang="de-DE" sz="1500" b="0">
              <a:solidFill>
                <a:schemeClr val="bg1"/>
              </a:solidFill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A8EEBD11-8670-7EC2-3EF8-F7E5918FA3D9}"/>
              </a:ext>
            </a:extLst>
          </p:cNvPr>
          <p:cNvSpPr txBox="1">
            <a:spLocks/>
          </p:cNvSpPr>
          <p:nvPr/>
        </p:nvSpPr>
        <p:spPr bwMode="auto">
          <a:xfrm>
            <a:off x="531813" y="1457325"/>
            <a:ext cx="7659687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de-DE" sz="3000" kern="0" dirty="0">
                <a:latin typeface="+mj-lt"/>
                <a:ea typeface="+mj-ea"/>
                <a:cs typeface="+mj-cs"/>
              </a:rPr>
              <a:t>Fehler 8</a:t>
            </a:r>
          </a:p>
        </p:txBody>
      </p:sp>
      <p:sp>
        <p:nvSpPr>
          <p:cNvPr id="31749" name="Rechteck 8">
            <a:extLst>
              <a:ext uri="{FF2B5EF4-FFF2-40B4-BE49-F238E27FC236}">
                <a16:creationId xmlns:a16="http://schemas.microsoft.com/office/drawing/2014/main" id="{407D2328-79F1-E15B-E922-7838FC5143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675" y="2457450"/>
            <a:ext cx="45894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000">
                <a:solidFill>
                  <a:schemeClr val="tx1"/>
                </a:solidFill>
              </a:rPr>
              <a:t>Flasche gegen Umfallen sichern</a:t>
            </a:r>
          </a:p>
        </p:txBody>
      </p:sp>
      <p:sp>
        <p:nvSpPr>
          <p:cNvPr id="31750" name="Pfeil nach rechts 6">
            <a:extLst>
              <a:ext uri="{FF2B5EF4-FFF2-40B4-BE49-F238E27FC236}">
                <a16:creationId xmlns:a16="http://schemas.microsoft.com/office/drawing/2014/main" id="{FCA01511-3F2B-8433-033C-A72AAA927CB6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9548813" y="5446713"/>
            <a:ext cx="1039812" cy="549275"/>
          </a:xfrm>
          <a:prstGeom prst="rightArrow">
            <a:avLst>
              <a:gd name="adj1" fmla="val 50000"/>
              <a:gd name="adj2" fmla="val 49956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7">
            <a:extLst>
              <a:ext uri="{FF2B5EF4-FFF2-40B4-BE49-F238E27FC236}">
                <a16:creationId xmlns:a16="http://schemas.microsoft.com/office/drawing/2014/main" id="{47A4BE4E-D8DF-C82F-8F04-477DB28072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2300" y="1084263"/>
            <a:ext cx="4989513" cy="593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795" name="Foliennummernplatzhalter 4">
            <a:extLst>
              <a:ext uri="{FF2B5EF4-FFF2-40B4-BE49-F238E27FC236}">
                <a16:creationId xmlns:a16="http://schemas.microsoft.com/office/drawing/2014/main" id="{8977E4BA-C5C1-46BA-0605-14BDA3D08E9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500" b="0">
                <a:solidFill>
                  <a:schemeClr val="bg1"/>
                </a:solidFill>
              </a:rPr>
              <a:t>Seite </a:t>
            </a:r>
            <a:fld id="{B022326D-FB81-4ECB-AE3A-584765EC6429}" type="slidenum">
              <a:rPr lang="de-DE" altLang="de-DE" sz="1500" b="0" smtClean="0">
                <a:solidFill>
                  <a:schemeClr val="bg1"/>
                </a:solidFill>
              </a:rPr>
              <a:pPr/>
              <a:t>17</a:t>
            </a:fld>
            <a:endParaRPr lang="de-DE" altLang="de-DE" sz="1500" b="0">
              <a:solidFill>
                <a:schemeClr val="bg1"/>
              </a:solidFill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583203AA-B1BD-14E1-77DC-E3289266F4E4}"/>
              </a:ext>
            </a:extLst>
          </p:cNvPr>
          <p:cNvSpPr txBox="1">
            <a:spLocks/>
          </p:cNvSpPr>
          <p:nvPr/>
        </p:nvSpPr>
        <p:spPr bwMode="auto">
          <a:xfrm>
            <a:off x="531813" y="1457325"/>
            <a:ext cx="7659687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de-DE" sz="3000" kern="0" dirty="0">
                <a:latin typeface="+mj-lt"/>
                <a:ea typeface="+mj-ea"/>
                <a:cs typeface="+mj-cs"/>
              </a:rPr>
              <a:t>Fehler 9</a:t>
            </a:r>
          </a:p>
        </p:txBody>
      </p:sp>
      <p:sp>
        <p:nvSpPr>
          <p:cNvPr id="33797" name="Rechteck 8">
            <a:extLst>
              <a:ext uri="{FF2B5EF4-FFF2-40B4-BE49-F238E27FC236}">
                <a16:creationId xmlns:a16="http://schemas.microsoft.com/office/drawing/2014/main" id="{84A8B560-01AE-4039-3E7C-753EABB2BD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975" y="2457450"/>
            <a:ext cx="45894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000">
                <a:solidFill>
                  <a:schemeClr val="tx1"/>
                </a:solidFill>
              </a:rPr>
              <a:t>Ventilschutz anbringen</a:t>
            </a:r>
          </a:p>
        </p:txBody>
      </p:sp>
      <p:sp>
        <p:nvSpPr>
          <p:cNvPr id="33798" name="Pfeil nach rechts 15">
            <a:extLst>
              <a:ext uri="{FF2B5EF4-FFF2-40B4-BE49-F238E27FC236}">
                <a16:creationId xmlns:a16="http://schemas.microsoft.com/office/drawing/2014/main" id="{8BE4F962-E731-61CB-814F-2244E201B5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9950" y="5416550"/>
            <a:ext cx="1039813" cy="547688"/>
          </a:xfrm>
          <a:prstGeom prst="rightArrow">
            <a:avLst>
              <a:gd name="adj1" fmla="val 50000"/>
              <a:gd name="adj2" fmla="val 50101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7">
            <a:extLst>
              <a:ext uri="{FF2B5EF4-FFF2-40B4-BE49-F238E27FC236}">
                <a16:creationId xmlns:a16="http://schemas.microsoft.com/office/drawing/2014/main" id="{67BEA037-9CD5-D34F-2270-3A5CB7FAB5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2300" y="1084263"/>
            <a:ext cx="4989513" cy="593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843" name="Foliennummernplatzhalter 4">
            <a:extLst>
              <a:ext uri="{FF2B5EF4-FFF2-40B4-BE49-F238E27FC236}">
                <a16:creationId xmlns:a16="http://schemas.microsoft.com/office/drawing/2014/main" id="{E0E66742-552B-CDF6-3173-0FEACE5E3E0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500" b="0">
                <a:solidFill>
                  <a:schemeClr val="bg1"/>
                </a:solidFill>
              </a:rPr>
              <a:t>Seite </a:t>
            </a:r>
            <a:fld id="{018C43EF-BB83-4B62-B45D-9E0A97D08A1C}" type="slidenum">
              <a:rPr lang="de-DE" altLang="de-DE" sz="1500" b="0" smtClean="0">
                <a:solidFill>
                  <a:schemeClr val="bg1"/>
                </a:solidFill>
              </a:rPr>
              <a:pPr/>
              <a:t>18</a:t>
            </a:fld>
            <a:endParaRPr lang="de-DE" altLang="de-DE" sz="1500" b="0">
              <a:solidFill>
                <a:schemeClr val="bg1"/>
              </a:solidFill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1A0AB707-89D4-87E7-892F-4C0311CF4ACB}"/>
              </a:ext>
            </a:extLst>
          </p:cNvPr>
          <p:cNvSpPr txBox="1">
            <a:spLocks/>
          </p:cNvSpPr>
          <p:nvPr/>
        </p:nvSpPr>
        <p:spPr bwMode="auto">
          <a:xfrm>
            <a:off x="531813" y="1457325"/>
            <a:ext cx="7659687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de-DE" sz="3000" kern="0" dirty="0">
                <a:latin typeface="+mj-lt"/>
                <a:ea typeface="+mj-ea"/>
                <a:cs typeface="+mj-cs"/>
              </a:rPr>
              <a:t>Fehler 10</a:t>
            </a:r>
          </a:p>
        </p:txBody>
      </p:sp>
      <p:sp>
        <p:nvSpPr>
          <p:cNvPr id="35845" name="Rechteck 8">
            <a:extLst>
              <a:ext uri="{FF2B5EF4-FFF2-40B4-BE49-F238E27FC236}">
                <a16:creationId xmlns:a16="http://schemas.microsoft.com/office/drawing/2014/main" id="{149E1E52-7900-10EA-1F87-F40B02FFC9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675" y="2457450"/>
            <a:ext cx="45894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000">
                <a:solidFill>
                  <a:schemeClr val="tx1"/>
                </a:solidFill>
              </a:rPr>
              <a:t>Für ausreichende Lüftung sorgen</a:t>
            </a:r>
          </a:p>
        </p:txBody>
      </p:sp>
      <p:sp>
        <p:nvSpPr>
          <p:cNvPr id="35846" name="Pfeil nach rechts 15">
            <a:extLst>
              <a:ext uri="{FF2B5EF4-FFF2-40B4-BE49-F238E27FC236}">
                <a16:creationId xmlns:a16="http://schemas.microsoft.com/office/drawing/2014/main" id="{AB1EDBFE-3AEE-38E6-5D9D-B771935997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8475" y="6040438"/>
            <a:ext cx="1039813" cy="547687"/>
          </a:xfrm>
          <a:prstGeom prst="rightArrow">
            <a:avLst>
              <a:gd name="adj1" fmla="val 50000"/>
              <a:gd name="adj2" fmla="val 50101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Foliennummernplatzhalter 2">
            <a:extLst>
              <a:ext uri="{FF2B5EF4-FFF2-40B4-BE49-F238E27FC236}">
                <a16:creationId xmlns:a16="http://schemas.microsoft.com/office/drawing/2014/main" id="{9449F5EA-FDCF-55EE-0063-784B8D9454E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500" b="0">
                <a:solidFill>
                  <a:schemeClr val="bg1"/>
                </a:solidFill>
              </a:rPr>
              <a:t>Seite </a:t>
            </a:r>
            <a:fld id="{BE0A4768-016E-4688-982C-A97CF086C6F9}" type="slidenum">
              <a:rPr lang="de-DE" altLang="de-DE" sz="1500" b="0" smtClean="0">
                <a:solidFill>
                  <a:schemeClr val="bg1"/>
                </a:solidFill>
              </a:rPr>
              <a:pPr/>
              <a:t>19</a:t>
            </a:fld>
            <a:endParaRPr lang="de-DE" altLang="de-DE" sz="1500" b="0">
              <a:solidFill>
                <a:schemeClr val="bg1"/>
              </a:solidFill>
            </a:endParaRP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3FA0D328-9316-9BA3-39BE-FAC9D6A8DAE6}"/>
              </a:ext>
            </a:extLst>
          </p:cNvPr>
          <p:cNvSpPr txBox="1">
            <a:spLocks/>
          </p:cNvSpPr>
          <p:nvPr/>
        </p:nvSpPr>
        <p:spPr bwMode="auto">
          <a:xfrm>
            <a:off x="531813" y="1457325"/>
            <a:ext cx="7659687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de-DE" sz="3000" kern="0" dirty="0">
                <a:latin typeface="+mj-lt"/>
                <a:ea typeface="+mj-ea"/>
                <a:cs typeface="+mj-cs"/>
              </a:rPr>
              <a:t>Weitere Sicherheitskurzgespräche</a:t>
            </a:r>
          </a:p>
        </p:txBody>
      </p:sp>
      <p:sp>
        <p:nvSpPr>
          <p:cNvPr id="37892" name="Rechteck 5">
            <a:hlinkClick r:id="rId2"/>
            <a:extLst>
              <a:ext uri="{FF2B5EF4-FFF2-40B4-BE49-F238E27FC236}">
                <a16:creationId xmlns:a16="http://schemas.microsoft.com/office/drawing/2014/main" id="{577C7C24-D924-C48F-C610-EFEE0A8142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025" y="5313363"/>
            <a:ext cx="66294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1200"/>
              </a:spcBef>
            </a:pPr>
            <a:r>
              <a:rPr lang="de-DE" altLang="de-DE" sz="1600"/>
              <a:t>medienshop.bgrci.de </a:t>
            </a:r>
          </a:p>
        </p:txBody>
      </p:sp>
      <p:pic>
        <p:nvPicPr>
          <p:cNvPr id="37893" name="Picture 9">
            <a:extLst>
              <a:ext uri="{FF2B5EF4-FFF2-40B4-BE49-F238E27FC236}">
                <a16:creationId xmlns:a16="http://schemas.microsoft.com/office/drawing/2014/main" id="{3A0D8D4B-D13A-3C72-160C-F77228AE2A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125" y="2051050"/>
            <a:ext cx="4849813" cy="484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4" name="Rechteck 4">
            <a:extLst>
              <a:ext uri="{FF2B5EF4-FFF2-40B4-BE49-F238E27FC236}">
                <a16:creationId xmlns:a16="http://schemas.microsoft.com/office/drawing/2014/main" id="{DA707A9B-5CD9-529F-E3C3-9BC6D3AD2F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025" y="2505075"/>
            <a:ext cx="5551488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800">
                <a:solidFill>
                  <a:schemeClr val="tx1"/>
                </a:solidFill>
              </a:rPr>
              <a:t>Die Reihe der Sicherheitskurzgespräche</a:t>
            </a:r>
            <a:br>
              <a:rPr lang="de-DE" altLang="de-DE" sz="1800">
                <a:solidFill>
                  <a:schemeClr val="tx1"/>
                </a:solidFill>
              </a:rPr>
            </a:br>
            <a:r>
              <a:rPr lang="de-DE" altLang="de-DE" sz="1800">
                <a:solidFill>
                  <a:schemeClr val="tx1"/>
                </a:solidFill>
              </a:rPr>
              <a:t>wird ständig um neue Themen ergänzt.</a:t>
            </a:r>
          </a:p>
          <a:p>
            <a:pPr>
              <a:spcBef>
                <a:spcPts val="1200"/>
              </a:spcBef>
            </a:pPr>
            <a:r>
              <a:rPr lang="de-DE" altLang="de-DE" sz="1800">
                <a:solidFill>
                  <a:schemeClr val="tx1"/>
                </a:solidFill>
              </a:rPr>
              <a:t>In den Druckfassungen finden Sie </a:t>
            </a:r>
            <a:br>
              <a:rPr lang="de-DE" altLang="de-DE" sz="1800">
                <a:solidFill>
                  <a:schemeClr val="tx1"/>
                </a:solidFill>
              </a:rPr>
            </a:br>
            <a:r>
              <a:rPr lang="de-DE" altLang="de-DE" sz="1800">
                <a:solidFill>
                  <a:schemeClr val="tx1"/>
                </a:solidFill>
              </a:rPr>
              <a:t>zu den einzelnen Lektionen </a:t>
            </a:r>
            <a:r>
              <a:rPr lang="de-DE" altLang="de-DE" sz="1800"/>
              <a:t>weitere </a:t>
            </a:r>
            <a:br>
              <a:rPr lang="de-DE" altLang="de-DE" sz="1800"/>
            </a:br>
            <a:r>
              <a:rPr lang="de-DE" altLang="de-DE" sz="1800"/>
              <a:t>ausführliche Hinweise und Erläuterungen </a:t>
            </a:r>
            <a:br>
              <a:rPr lang="de-DE" altLang="de-DE" sz="1800"/>
            </a:br>
            <a:r>
              <a:rPr lang="de-DE" altLang="de-DE" sz="1800"/>
              <a:t>für Unterweisende</a:t>
            </a:r>
            <a:r>
              <a:rPr lang="de-DE" altLang="de-DE" sz="1800">
                <a:solidFill>
                  <a:schemeClr val="tx1"/>
                </a:solidFill>
              </a:rPr>
              <a:t>.</a:t>
            </a:r>
          </a:p>
          <a:p>
            <a:pPr>
              <a:spcBef>
                <a:spcPts val="1200"/>
              </a:spcBef>
            </a:pPr>
            <a:r>
              <a:rPr lang="de-DE" altLang="de-DE" sz="1800">
                <a:solidFill>
                  <a:schemeClr val="tx1"/>
                </a:solidFill>
              </a:rPr>
              <a:t>Einen Überblick über die derzeit verfügbaren Themen erhalten Sie im Medienshop der BG RCI.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Grafik 5">
            <a:extLst>
              <a:ext uri="{FF2B5EF4-FFF2-40B4-BE49-F238E27FC236}">
                <a16:creationId xmlns:a16="http://schemas.microsoft.com/office/drawing/2014/main" id="{68794D06-6400-FBFD-9783-C044B7DC3E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8838" y="2782888"/>
            <a:ext cx="5927725" cy="376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Foliennummernplatzhalter 4">
            <a:extLst>
              <a:ext uri="{FF2B5EF4-FFF2-40B4-BE49-F238E27FC236}">
                <a16:creationId xmlns:a16="http://schemas.microsoft.com/office/drawing/2014/main" id="{6A53A40A-4703-06B9-3955-23631DAAE6B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500" b="0">
                <a:solidFill>
                  <a:schemeClr val="bg1"/>
                </a:solidFill>
              </a:rPr>
              <a:t>Seite </a:t>
            </a:r>
            <a:fld id="{8DA4842B-152C-4EDF-A5A5-F5818F7238B1}" type="slidenum">
              <a:rPr lang="de-DE" altLang="de-DE" sz="1500" b="0" smtClean="0">
                <a:solidFill>
                  <a:schemeClr val="bg1"/>
                </a:solidFill>
              </a:rPr>
              <a:pPr/>
              <a:t>2</a:t>
            </a:fld>
            <a:endParaRPr lang="de-DE" altLang="de-DE" sz="1500" b="0">
              <a:solidFill>
                <a:schemeClr val="bg1"/>
              </a:solidFill>
            </a:endParaRPr>
          </a:p>
        </p:txBody>
      </p:sp>
      <p:sp>
        <p:nvSpPr>
          <p:cNvPr id="8196" name="Titel 1">
            <a:extLst>
              <a:ext uri="{FF2B5EF4-FFF2-40B4-BE49-F238E27FC236}">
                <a16:creationId xmlns:a16="http://schemas.microsoft.com/office/drawing/2014/main" id="{113B59C2-383A-49FA-F13A-4AB58BBBB20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520700" y="1457325"/>
            <a:ext cx="9255125" cy="595313"/>
          </a:xfrm>
        </p:spPr>
        <p:txBody>
          <a:bodyPr/>
          <a:lstStyle/>
          <a:p>
            <a:r>
              <a:rPr lang="de-DE" altLang="de-DE"/>
              <a:t>Tödliche Gefahr</a:t>
            </a:r>
            <a:br>
              <a:rPr lang="de-DE" altLang="de-DE"/>
            </a:br>
            <a:r>
              <a:rPr lang="de-DE" altLang="de-DE"/>
              <a:t>durch erstickende Gase</a:t>
            </a:r>
          </a:p>
        </p:txBody>
      </p:sp>
      <p:sp>
        <p:nvSpPr>
          <p:cNvPr id="8197" name="Rechteck 6">
            <a:extLst>
              <a:ext uri="{FF2B5EF4-FFF2-40B4-BE49-F238E27FC236}">
                <a16:creationId xmlns:a16="http://schemas.microsoft.com/office/drawing/2014/main" id="{2896B220-F462-CDEC-6B6B-0B53262909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150" y="2532063"/>
            <a:ext cx="5010150" cy="253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 sz="2400">
              <a:solidFill>
                <a:schemeClr val="tx1"/>
              </a:solidFill>
            </a:endParaRPr>
          </a:p>
          <a:p>
            <a:r>
              <a:rPr lang="de-DE" altLang="de-DE" sz="2000">
                <a:solidFill>
                  <a:schemeClr val="tx1"/>
                </a:solidFill>
              </a:rPr>
              <a:t>› </a:t>
            </a:r>
            <a:r>
              <a:rPr lang="de-DE" altLang="de-DE" sz="2000" b="0">
                <a:solidFill>
                  <a:schemeClr val="tx1"/>
                </a:solidFill>
              </a:rPr>
              <a:t>Gefahr durch</a:t>
            </a:r>
          </a:p>
          <a:p>
            <a:r>
              <a:rPr lang="de-DE" altLang="de-DE" sz="2000" b="0">
                <a:solidFill>
                  <a:schemeClr val="tx1"/>
                </a:solidFill>
              </a:rPr>
              <a:t>   – Stickstoff (N</a:t>
            </a:r>
            <a:r>
              <a:rPr lang="de-DE" altLang="de-DE" sz="2000" b="0" baseline="-25000">
                <a:solidFill>
                  <a:schemeClr val="tx1"/>
                </a:solidFill>
              </a:rPr>
              <a:t>2</a:t>
            </a:r>
            <a:r>
              <a:rPr lang="de-DE" altLang="de-DE" sz="2000" b="0">
                <a:solidFill>
                  <a:schemeClr val="tx1"/>
                </a:solidFill>
              </a:rPr>
              <a:t>)</a:t>
            </a:r>
          </a:p>
          <a:p>
            <a:r>
              <a:rPr lang="de-DE" altLang="de-DE" sz="2000" b="0">
                <a:solidFill>
                  <a:schemeClr val="tx1"/>
                </a:solidFill>
              </a:rPr>
              <a:t>   – Kohlendioxid (CO</a:t>
            </a:r>
            <a:r>
              <a:rPr lang="de-DE" altLang="de-DE" sz="2000" b="0" baseline="-25000">
                <a:solidFill>
                  <a:schemeClr val="tx1"/>
                </a:solidFill>
              </a:rPr>
              <a:t>2</a:t>
            </a:r>
            <a:r>
              <a:rPr lang="de-DE" altLang="de-DE" sz="2000" b="0">
                <a:solidFill>
                  <a:schemeClr val="tx1"/>
                </a:solidFill>
              </a:rPr>
              <a:t>)</a:t>
            </a:r>
          </a:p>
          <a:p>
            <a:r>
              <a:rPr lang="de-DE" altLang="de-DE" sz="2000" b="0">
                <a:solidFill>
                  <a:schemeClr val="tx1"/>
                </a:solidFill>
              </a:rPr>
              <a:t>   – Edelgase Helium (He), Argon (Ar), ...</a:t>
            </a:r>
          </a:p>
          <a:p>
            <a:r>
              <a:rPr lang="de-DE" altLang="de-DE" sz="2000">
                <a:solidFill>
                  <a:schemeClr val="tx1"/>
                </a:solidFill>
              </a:rPr>
              <a:t>› </a:t>
            </a:r>
            <a:r>
              <a:rPr lang="de-DE" altLang="de-DE" sz="2000" b="0">
                <a:solidFill>
                  <a:schemeClr val="tx1"/>
                </a:solidFill>
              </a:rPr>
              <a:t>Verdrängen Luft</a:t>
            </a:r>
          </a:p>
          <a:p>
            <a:r>
              <a:rPr lang="de-DE" altLang="de-DE" sz="2000">
                <a:solidFill>
                  <a:schemeClr val="tx1"/>
                </a:solidFill>
              </a:rPr>
              <a:t>› </a:t>
            </a:r>
            <a:r>
              <a:rPr lang="de-DE" altLang="de-DE" sz="2000" b="0">
                <a:solidFill>
                  <a:schemeClr val="tx1"/>
                </a:solidFill>
              </a:rPr>
              <a:t>Farblos, geruchlos, geschmacklos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274AD7C4-E633-B748-F924-DB7374FFD3D2}"/>
              </a:ext>
            </a:extLst>
          </p:cNvPr>
          <p:cNvSpPr txBox="1">
            <a:spLocks/>
          </p:cNvSpPr>
          <p:nvPr/>
        </p:nvSpPr>
        <p:spPr bwMode="auto">
          <a:xfrm>
            <a:off x="0" y="847725"/>
            <a:ext cx="2271713" cy="460375"/>
          </a:xfrm>
          <a:prstGeom prst="rect">
            <a:avLst/>
          </a:prstGeom>
          <a:solidFill>
            <a:srgbClr val="004994"/>
          </a:solidFill>
          <a:ln w="9525">
            <a:noFill/>
            <a:miter lim="800000"/>
            <a:headEnd/>
            <a:tailEnd/>
          </a:ln>
        </p:spPr>
        <p:txBody>
          <a:bodyPr lIns="0" tIns="0" rIns="0" anchor="ctr"/>
          <a:lstStyle/>
          <a:p>
            <a:pPr marL="541338" defTabSz="1042988">
              <a:defRPr/>
            </a:pPr>
            <a:r>
              <a:rPr lang="de-DE" sz="2400" b="0" ker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Lektion 1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liennummernplatzhalter 4">
            <a:extLst>
              <a:ext uri="{FF2B5EF4-FFF2-40B4-BE49-F238E27FC236}">
                <a16:creationId xmlns:a16="http://schemas.microsoft.com/office/drawing/2014/main" id="{91AF1DE5-4125-FCF5-DFBB-6C6EEFD4FC9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500" b="0">
                <a:solidFill>
                  <a:schemeClr val="bg1"/>
                </a:solidFill>
              </a:rPr>
              <a:t>Seite </a:t>
            </a:r>
            <a:fld id="{A4FCFE97-8E1B-4650-A8D9-C358FF1A8F55}" type="slidenum">
              <a:rPr lang="de-DE" altLang="de-DE" sz="1500" b="0" smtClean="0">
                <a:solidFill>
                  <a:schemeClr val="bg1"/>
                </a:solidFill>
              </a:rPr>
              <a:pPr/>
              <a:t>3</a:t>
            </a:fld>
            <a:endParaRPr lang="de-DE" altLang="de-DE" sz="1500" b="0">
              <a:solidFill>
                <a:schemeClr val="bg1"/>
              </a:solidFill>
            </a:endParaRPr>
          </a:p>
        </p:txBody>
      </p:sp>
      <p:sp>
        <p:nvSpPr>
          <p:cNvPr id="9219" name="Titel 1">
            <a:extLst>
              <a:ext uri="{FF2B5EF4-FFF2-40B4-BE49-F238E27FC236}">
                <a16:creationId xmlns:a16="http://schemas.microsoft.com/office/drawing/2014/main" id="{5CA6DDCB-AF43-C284-5365-13B6233180D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550863" y="1462088"/>
            <a:ext cx="7832725" cy="608012"/>
          </a:xfrm>
        </p:spPr>
        <p:txBody>
          <a:bodyPr/>
          <a:lstStyle/>
          <a:p>
            <a:r>
              <a:rPr lang="de-DE" altLang="de-DE"/>
              <a:t>Geringer Sauerstoffgehalt</a:t>
            </a:r>
            <a:br>
              <a:rPr lang="de-DE" altLang="de-DE"/>
            </a:br>
            <a:r>
              <a:rPr lang="de-DE" altLang="de-DE"/>
              <a:t>in der Atemluft</a:t>
            </a:r>
          </a:p>
        </p:txBody>
      </p:sp>
      <p:sp>
        <p:nvSpPr>
          <p:cNvPr id="9220" name="Rechteck 6">
            <a:extLst>
              <a:ext uri="{FF2B5EF4-FFF2-40B4-BE49-F238E27FC236}">
                <a16:creationId xmlns:a16="http://schemas.microsoft.com/office/drawing/2014/main" id="{2A2ED4B8-5160-7038-33FC-0FF5DB0387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844800"/>
            <a:ext cx="6907213" cy="314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000">
                <a:solidFill>
                  <a:schemeClr val="tx1"/>
                </a:solidFill>
              </a:rPr>
              <a:t>› </a:t>
            </a:r>
            <a:r>
              <a:rPr lang="de-DE" altLang="de-DE" sz="2000" b="0">
                <a:solidFill>
                  <a:schemeClr val="tx1"/>
                </a:solidFill>
              </a:rPr>
              <a:t>Reduziertes Reaktionsvermögen</a:t>
            </a:r>
          </a:p>
          <a:p>
            <a:r>
              <a:rPr lang="de-DE" altLang="de-DE" sz="2000">
                <a:solidFill>
                  <a:schemeClr val="tx1"/>
                </a:solidFill>
              </a:rPr>
              <a:t>› </a:t>
            </a:r>
            <a:r>
              <a:rPr lang="de-DE" altLang="de-DE" sz="2000" b="0">
                <a:solidFill>
                  <a:schemeClr val="tx1"/>
                </a:solidFill>
              </a:rPr>
              <a:t>Schlagartige Bewusstlosigkeit</a:t>
            </a:r>
          </a:p>
          <a:p>
            <a:r>
              <a:rPr lang="de-DE" altLang="de-DE" sz="2000">
                <a:solidFill>
                  <a:schemeClr val="tx1"/>
                </a:solidFill>
              </a:rPr>
              <a:t>› </a:t>
            </a:r>
            <a:r>
              <a:rPr lang="de-DE" altLang="de-DE" sz="2000" b="0">
                <a:solidFill>
                  <a:schemeClr val="tx1"/>
                </a:solidFill>
              </a:rPr>
              <a:t>Schneller Tod möglich</a:t>
            </a:r>
          </a:p>
          <a:p>
            <a:endParaRPr lang="de-DE" altLang="de-DE" sz="2000" b="0">
              <a:solidFill>
                <a:schemeClr val="tx1"/>
              </a:solidFill>
            </a:endParaRPr>
          </a:p>
          <a:p>
            <a:r>
              <a:rPr lang="de-DE" altLang="de-DE" sz="2000">
                <a:solidFill>
                  <a:schemeClr val="tx1"/>
                </a:solidFill>
              </a:rPr>
              <a:t>› </a:t>
            </a:r>
            <a:r>
              <a:rPr lang="de-DE" altLang="de-DE" sz="2000" b="0">
                <a:solidFill>
                  <a:schemeClr val="tx1"/>
                </a:solidFill>
              </a:rPr>
              <a:t>Gespülte Behälter</a:t>
            </a:r>
          </a:p>
          <a:p>
            <a:r>
              <a:rPr lang="de-DE" altLang="de-DE" sz="2000">
                <a:solidFill>
                  <a:schemeClr val="tx1"/>
                </a:solidFill>
              </a:rPr>
              <a:t>› </a:t>
            </a:r>
            <a:r>
              <a:rPr lang="de-DE" altLang="de-DE" sz="2000" b="0">
                <a:solidFill>
                  <a:schemeClr val="tx1"/>
                </a:solidFill>
              </a:rPr>
              <a:t>Silos</a:t>
            </a:r>
          </a:p>
          <a:p>
            <a:r>
              <a:rPr lang="de-DE" altLang="de-DE" sz="2000">
                <a:solidFill>
                  <a:schemeClr val="tx1"/>
                </a:solidFill>
              </a:rPr>
              <a:t>› </a:t>
            </a:r>
            <a:r>
              <a:rPr lang="de-DE" altLang="de-DE" sz="2000" b="0">
                <a:solidFill>
                  <a:schemeClr val="tx1"/>
                </a:solidFill>
              </a:rPr>
              <a:t>Brandschutz</a:t>
            </a:r>
          </a:p>
          <a:p>
            <a:r>
              <a:rPr lang="de-DE" altLang="de-DE" sz="2000">
                <a:solidFill>
                  <a:schemeClr val="tx1"/>
                </a:solidFill>
              </a:rPr>
              <a:t>› </a:t>
            </a:r>
            <a:r>
              <a:rPr lang="de-DE" altLang="de-DE" sz="2000" b="0">
                <a:solidFill>
                  <a:schemeClr val="tx1"/>
                </a:solidFill>
              </a:rPr>
              <a:t>Tiefer liegende oder</a:t>
            </a:r>
          </a:p>
          <a:p>
            <a:r>
              <a:rPr lang="de-DE" altLang="de-DE" sz="2000" b="0">
                <a:solidFill>
                  <a:schemeClr val="tx1"/>
                </a:solidFill>
              </a:rPr>
              <a:t> geschlossene Räume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939FDB9B-DB63-2333-ADEC-157742B209B7}"/>
              </a:ext>
            </a:extLst>
          </p:cNvPr>
          <p:cNvSpPr txBox="1">
            <a:spLocks/>
          </p:cNvSpPr>
          <p:nvPr/>
        </p:nvSpPr>
        <p:spPr bwMode="auto">
          <a:xfrm>
            <a:off x="0" y="847725"/>
            <a:ext cx="2271713" cy="460375"/>
          </a:xfrm>
          <a:prstGeom prst="rect">
            <a:avLst/>
          </a:prstGeom>
          <a:solidFill>
            <a:srgbClr val="004994"/>
          </a:solidFill>
          <a:ln w="9525">
            <a:noFill/>
            <a:miter lim="800000"/>
            <a:headEnd/>
            <a:tailEnd/>
          </a:ln>
        </p:spPr>
        <p:txBody>
          <a:bodyPr lIns="0" tIns="0" rIns="0" anchor="ctr"/>
          <a:lstStyle/>
          <a:p>
            <a:pPr marL="541338" defTabSz="1042988">
              <a:defRPr/>
            </a:pPr>
            <a:r>
              <a:rPr lang="de-DE" sz="2400" b="0" ker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Lektion 2</a:t>
            </a:r>
          </a:p>
        </p:txBody>
      </p:sp>
      <p:pic>
        <p:nvPicPr>
          <p:cNvPr id="9222" name="Grafik 5">
            <a:extLst>
              <a:ext uri="{FF2B5EF4-FFF2-40B4-BE49-F238E27FC236}">
                <a16:creationId xmlns:a16="http://schemas.microsoft.com/office/drawing/2014/main" id="{BF98098E-0191-AF77-0DC9-11D9CB219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2013" y="1220788"/>
            <a:ext cx="4652962" cy="565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Grafik 3">
            <a:extLst>
              <a:ext uri="{FF2B5EF4-FFF2-40B4-BE49-F238E27FC236}">
                <a16:creationId xmlns:a16="http://schemas.microsoft.com/office/drawing/2014/main" id="{0008A9FE-07C9-6F5B-8B1D-755045C13A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5575" y="1308100"/>
            <a:ext cx="5251450" cy="552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Foliennummernplatzhalter 4">
            <a:extLst>
              <a:ext uri="{FF2B5EF4-FFF2-40B4-BE49-F238E27FC236}">
                <a16:creationId xmlns:a16="http://schemas.microsoft.com/office/drawing/2014/main" id="{99650031-0471-483B-5438-0D92D7798CA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500" b="0">
                <a:solidFill>
                  <a:schemeClr val="bg1"/>
                </a:solidFill>
              </a:rPr>
              <a:t>Seite </a:t>
            </a:r>
            <a:fld id="{DBFD7B35-67A0-49DE-8E90-04D7FC3228D2}" type="slidenum">
              <a:rPr lang="de-DE" altLang="de-DE" sz="1500" b="0" smtClean="0">
                <a:solidFill>
                  <a:schemeClr val="bg1"/>
                </a:solidFill>
              </a:rPr>
              <a:pPr/>
              <a:t>4</a:t>
            </a:fld>
            <a:endParaRPr lang="de-DE" altLang="de-DE" sz="1500" b="0">
              <a:solidFill>
                <a:schemeClr val="bg1"/>
              </a:solidFill>
            </a:endParaRPr>
          </a:p>
        </p:txBody>
      </p:sp>
      <p:sp>
        <p:nvSpPr>
          <p:cNvPr id="10244" name="Titel 1">
            <a:extLst>
              <a:ext uri="{FF2B5EF4-FFF2-40B4-BE49-F238E27FC236}">
                <a16:creationId xmlns:a16="http://schemas.microsoft.com/office/drawing/2014/main" id="{52DA12DD-02EB-F2A4-FBC0-0AAAFBC827D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550863" y="1460500"/>
            <a:ext cx="9748837" cy="595313"/>
          </a:xfrm>
        </p:spPr>
        <p:txBody>
          <a:bodyPr/>
          <a:lstStyle/>
          <a:p>
            <a:r>
              <a:rPr lang="de-DE" altLang="de-DE"/>
              <a:t>Niedriger Sauerstoffgehalt</a:t>
            </a:r>
            <a:br>
              <a:rPr lang="de-DE" altLang="de-DE"/>
            </a:br>
            <a:r>
              <a:rPr lang="de-DE" altLang="de-DE"/>
              <a:t>in Räumen und Behältern</a:t>
            </a:r>
          </a:p>
        </p:txBody>
      </p:sp>
      <p:sp>
        <p:nvSpPr>
          <p:cNvPr id="10245" name="Rechteck 6">
            <a:extLst>
              <a:ext uri="{FF2B5EF4-FFF2-40B4-BE49-F238E27FC236}">
                <a16:creationId xmlns:a16="http://schemas.microsoft.com/office/drawing/2014/main" id="{5889EE50-12A5-560C-366A-3ABBDA6E69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873375"/>
            <a:ext cx="5992813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000" b="0">
                <a:solidFill>
                  <a:schemeClr val="tx1"/>
                </a:solidFill>
              </a:rPr>
              <a:t>› Sauerstoffkonzentration messen</a:t>
            </a:r>
          </a:p>
          <a:p>
            <a:r>
              <a:rPr lang="de-DE" altLang="de-DE" sz="2000" b="0">
                <a:solidFill>
                  <a:schemeClr val="tx1"/>
                </a:solidFill>
              </a:rPr>
              <a:t>› Erlaubnisschein</a:t>
            </a:r>
          </a:p>
          <a:p>
            <a:r>
              <a:rPr lang="de-DE" altLang="de-DE" sz="2000" b="0">
                <a:solidFill>
                  <a:schemeClr val="tx1"/>
                </a:solidFill>
              </a:rPr>
              <a:t>› Sicherungsposten</a:t>
            </a:r>
          </a:p>
          <a:p>
            <a:r>
              <a:rPr lang="de-DE" altLang="de-DE" sz="2000" b="0">
                <a:solidFill>
                  <a:schemeClr val="tx1"/>
                </a:solidFill>
              </a:rPr>
              <a:t>› Sicherung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5D03BFBD-89E5-6B6F-DBA3-B991DD911CEB}"/>
              </a:ext>
            </a:extLst>
          </p:cNvPr>
          <p:cNvSpPr txBox="1">
            <a:spLocks/>
          </p:cNvSpPr>
          <p:nvPr/>
        </p:nvSpPr>
        <p:spPr bwMode="auto">
          <a:xfrm>
            <a:off x="0" y="847725"/>
            <a:ext cx="2271713" cy="460375"/>
          </a:xfrm>
          <a:prstGeom prst="rect">
            <a:avLst/>
          </a:prstGeom>
          <a:solidFill>
            <a:srgbClr val="004994"/>
          </a:solidFill>
          <a:ln w="9525">
            <a:noFill/>
            <a:miter lim="800000"/>
            <a:headEnd/>
            <a:tailEnd/>
          </a:ln>
        </p:spPr>
        <p:txBody>
          <a:bodyPr lIns="0" tIns="0" rIns="0" anchor="ctr"/>
          <a:lstStyle/>
          <a:p>
            <a:pPr marL="541338" defTabSz="1042988">
              <a:defRPr/>
            </a:pPr>
            <a:r>
              <a:rPr lang="de-DE" sz="2400" b="0" ker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Lektion 3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Grafik 8">
            <a:extLst>
              <a:ext uri="{FF2B5EF4-FFF2-40B4-BE49-F238E27FC236}">
                <a16:creationId xmlns:a16="http://schemas.microsoft.com/office/drawing/2014/main" id="{6967500C-50E6-0AED-1AD0-99BD3365A7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613" y="2066925"/>
            <a:ext cx="5078412" cy="472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Foliennummernplatzhalter 4">
            <a:extLst>
              <a:ext uri="{FF2B5EF4-FFF2-40B4-BE49-F238E27FC236}">
                <a16:creationId xmlns:a16="http://schemas.microsoft.com/office/drawing/2014/main" id="{EAF065FB-2098-0AD2-19A5-D31A88F2DCD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500" b="0">
                <a:solidFill>
                  <a:schemeClr val="bg1"/>
                </a:solidFill>
              </a:rPr>
              <a:t>Seite </a:t>
            </a:r>
            <a:fld id="{21C44B67-4E1C-4F14-8740-6FDEED748349}" type="slidenum">
              <a:rPr lang="de-DE" altLang="de-DE" sz="1500" b="0" smtClean="0">
                <a:solidFill>
                  <a:schemeClr val="bg1"/>
                </a:solidFill>
              </a:rPr>
              <a:pPr/>
              <a:t>5</a:t>
            </a:fld>
            <a:endParaRPr lang="de-DE" altLang="de-DE" sz="1500" b="0">
              <a:solidFill>
                <a:schemeClr val="bg1"/>
              </a:solidFill>
            </a:endParaRPr>
          </a:p>
        </p:txBody>
      </p:sp>
      <p:sp>
        <p:nvSpPr>
          <p:cNvPr id="11268" name="Titel 1">
            <a:extLst>
              <a:ext uri="{FF2B5EF4-FFF2-40B4-BE49-F238E27FC236}">
                <a16:creationId xmlns:a16="http://schemas.microsoft.com/office/drawing/2014/main" id="{8B153159-8530-BF08-AAF3-B548A079ECE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550863" y="1457325"/>
            <a:ext cx="7659687" cy="595313"/>
          </a:xfrm>
        </p:spPr>
        <p:txBody>
          <a:bodyPr/>
          <a:lstStyle/>
          <a:p>
            <a:r>
              <a:rPr lang="de-DE" altLang="de-DE"/>
              <a:t>Retten von Verunglückten aus Bereichen</a:t>
            </a:r>
            <a:br>
              <a:rPr lang="de-DE" altLang="de-DE"/>
            </a:br>
            <a:r>
              <a:rPr lang="de-DE" altLang="de-DE"/>
              <a:t>mit Sauerstoffmangel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2A56C8B3-3E27-ECDC-6BD5-F2D38C5F4118}"/>
              </a:ext>
            </a:extLst>
          </p:cNvPr>
          <p:cNvSpPr txBox="1">
            <a:spLocks/>
          </p:cNvSpPr>
          <p:nvPr/>
        </p:nvSpPr>
        <p:spPr bwMode="auto">
          <a:xfrm>
            <a:off x="0" y="847725"/>
            <a:ext cx="2271713" cy="460375"/>
          </a:xfrm>
          <a:prstGeom prst="rect">
            <a:avLst/>
          </a:prstGeom>
          <a:solidFill>
            <a:srgbClr val="004994"/>
          </a:solidFill>
          <a:ln w="9525">
            <a:noFill/>
            <a:miter lim="800000"/>
            <a:headEnd/>
            <a:tailEnd/>
          </a:ln>
        </p:spPr>
        <p:txBody>
          <a:bodyPr lIns="0" tIns="0" rIns="0" anchor="ctr"/>
          <a:lstStyle/>
          <a:p>
            <a:pPr marL="541338" defTabSz="1042988">
              <a:defRPr/>
            </a:pPr>
            <a:r>
              <a:rPr lang="de-DE" sz="2400" b="0" ker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Lektion 4</a:t>
            </a:r>
          </a:p>
        </p:txBody>
      </p:sp>
      <p:sp>
        <p:nvSpPr>
          <p:cNvPr id="11270" name="Rechteck 5">
            <a:extLst>
              <a:ext uri="{FF2B5EF4-FFF2-40B4-BE49-F238E27FC236}">
                <a16:creationId xmlns:a16="http://schemas.microsoft.com/office/drawing/2014/main" id="{07A0A784-B939-7379-D980-34D08B0126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125" y="2895600"/>
            <a:ext cx="5334000" cy="238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000">
                <a:solidFill>
                  <a:schemeClr val="tx1"/>
                </a:solidFill>
              </a:rPr>
              <a:t>› </a:t>
            </a:r>
            <a:r>
              <a:rPr lang="de-DE" altLang="de-DE" sz="2000" b="0">
                <a:solidFill>
                  <a:schemeClr val="tx1"/>
                </a:solidFill>
              </a:rPr>
              <a:t>Umgebungsluftunabhängiger</a:t>
            </a:r>
          </a:p>
          <a:p>
            <a:r>
              <a:rPr lang="de-DE" altLang="de-DE" sz="2000" b="0">
                <a:solidFill>
                  <a:schemeClr val="tx1"/>
                </a:solidFill>
              </a:rPr>
              <a:t>   Atemschutz</a:t>
            </a:r>
          </a:p>
          <a:p>
            <a:r>
              <a:rPr lang="de-DE" altLang="de-DE" sz="2000">
                <a:solidFill>
                  <a:schemeClr val="tx1"/>
                </a:solidFill>
              </a:rPr>
              <a:t>› </a:t>
            </a:r>
            <a:r>
              <a:rPr lang="de-DE" altLang="de-DE" sz="2000" b="0">
                <a:solidFill>
                  <a:schemeClr val="tx1"/>
                </a:solidFill>
              </a:rPr>
              <a:t>Eigensicherung</a:t>
            </a:r>
          </a:p>
          <a:p>
            <a:r>
              <a:rPr lang="de-DE" altLang="de-DE" sz="2000">
                <a:solidFill>
                  <a:schemeClr val="tx1"/>
                </a:solidFill>
              </a:rPr>
              <a:t>› </a:t>
            </a:r>
            <a:r>
              <a:rPr lang="de-DE" altLang="de-DE" sz="2000" b="0">
                <a:solidFill>
                  <a:schemeClr val="tx1"/>
                </a:solidFill>
              </a:rPr>
              <a:t>Sicherungsposten</a:t>
            </a:r>
          </a:p>
          <a:p>
            <a:r>
              <a:rPr lang="de-DE" altLang="de-DE" sz="2000">
                <a:solidFill>
                  <a:schemeClr val="tx1"/>
                </a:solidFill>
              </a:rPr>
              <a:t>› </a:t>
            </a:r>
            <a:r>
              <a:rPr lang="de-DE" altLang="de-DE" sz="2000" b="0">
                <a:solidFill>
                  <a:schemeClr val="tx1"/>
                </a:solidFill>
              </a:rPr>
              <a:t>Rettungseinrichtungen bereithalten</a:t>
            </a:r>
            <a:endParaRPr lang="de-DE" altLang="de-DE" sz="200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Grafik 5">
            <a:extLst>
              <a:ext uri="{FF2B5EF4-FFF2-40B4-BE49-F238E27FC236}">
                <a16:creationId xmlns:a16="http://schemas.microsoft.com/office/drawing/2014/main" id="{83F36C34-5C75-9196-57E9-A10934F480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2588" y="2320925"/>
            <a:ext cx="6330950" cy="442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Foliennummernplatzhalter 4">
            <a:extLst>
              <a:ext uri="{FF2B5EF4-FFF2-40B4-BE49-F238E27FC236}">
                <a16:creationId xmlns:a16="http://schemas.microsoft.com/office/drawing/2014/main" id="{26181E71-9EAA-4E72-11DA-26BD48E16BC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500" b="0">
                <a:solidFill>
                  <a:schemeClr val="bg1"/>
                </a:solidFill>
              </a:rPr>
              <a:t>Seite </a:t>
            </a:r>
            <a:fld id="{71827B4C-C833-4B9B-AC25-DB17A1FAC24B}" type="slidenum">
              <a:rPr lang="de-DE" altLang="de-DE" sz="1500" b="0" smtClean="0">
                <a:solidFill>
                  <a:schemeClr val="bg1"/>
                </a:solidFill>
              </a:rPr>
              <a:pPr/>
              <a:t>6</a:t>
            </a:fld>
            <a:endParaRPr lang="de-DE" altLang="de-DE" sz="1500" b="0">
              <a:solidFill>
                <a:schemeClr val="bg1"/>
              </a:solidFill>
            </a:endParaRPr>
          </a:p>
        </p:txBody>
      </p:sp>
      <p:sp>
        <p:nvSpPr>
          <p:cNvPr id="12292" name="Titel 1">
            <a:extLst>
              <a:ext uri="{FF2B5EF4-FFF2-40B4-BE49-F238E27FC236}">
                <a16:creationId xmlns:a16="http://schemas.microsoft.com/office/drawing/2014/main" id="{0A2AF529-DBE2-E2C1-322B-7982D14B16B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541338" y="1457325"/>
            <a:ext cx="7659687" cy="595313"/>
          </a:xfrm>
        </p:spPr>
        <p:txBody>
          <a:bodyPr/>
          <a:lstStyle/>
          <a:p>
            <a:r>
              <a:rPr lang="de-DE" altLang="de-DE"/>
              <a:t>Erste Hilfe bei Sauerstoffmangel</a:t>
            </a:r>
          </a:p>
        </p:txBody>
      </p:sp>
      <p:sp>
        <p:nvSpPr>
          <p:cNvPr id="12293" name="Rechteck 6">
            <a:extLst>
              <a:ext uri="{FF2B5EF4-FFF2-40B4-BE49-F238E27FC236}">
                <a16:creationId xmlns:a16="http://schemas.microsoft.com/office/drawing/2014/main" id="{C346BC34-D787-9E48-FCCD-70661B3580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150" y="2884488"/>
            <a:ext cx="6907213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000">
                <a:solidFill>
                  <a:schemeClr val="tx1"/>
                </a:solidFill>
              </a:rPr>
              <a:t>› </a:t>
            </a:r>
            <a:r>
              <a:rPr lang="de-DE" altLang="de-DE" sz="2000" b="0">
                <a:solidFill>
                  <a:schemeClr val="tx1"/>
                </a:solidFill>
              </a:rPr>
              <a:t>Hilfe herbeiholen</a:t>
            </a:r>
          </a:p>
          <a:p>
            <a:r>
              <a:rPr lang="de-DE" altLang="de-DE" sz="2000">
                <a:solidFill>
                  <a:schemeClr val="tx1"/>
                </a:solidFill>
              </a:rPr>
              <a:t>› </a:t>
            </a:r>
            <a:r>
              <a:rPr lang="de-DE" altLang="de-DE" sz="2000" b="0">
                <a:solidFill>
                  <a:schemeClr val="tx1"/>
                </a:solidFill>
              </a:rPr>
              <a:t>Notruf absetzen</a:t>
            </a:r>
          </a:p>
          <a:p>
            <a:r>
              <a:rPr lang="de-DE" altLang="de-DE" sz="2000">
                <a:solidFill>
                  <a:schemeClr val="tx1"/>
                </a:solidFill>
              </a:rPr>
              <a:t>› </a:t>
            </a:r>
            <a:r>
              <a:rPr lang="de-DE" altLang="de-DE" sz="2000" b="0">
                <a:solidFill>
                  <a:schemeClr val="tx1"/>
                </a:solidFill>
              </a:rPr>
              <a:t>Sofortige Wiederbelebung</a:t>
            </a:r>
          </a:p>
          <a:p>
            <a:r>
              <a:rPr lang="de-DE" altLang="de-DE" sz="2000">
                <a:solidFill>
                  <a:schemeClr val="tx1"/>
                </a:solidFill>
              </a:rPr>
              <a:t>› </a:t>
            </a:r>
            <a:r>
              <a:rPr lang="de-DE" altLang="de-DE" sz="2000" b="0">
                <a:solidFill>
                  <a:schemeClr val="tx1"/>
                </a:solidFill>
              </a:rPr>
              <a:t>Zufuhr Frischluft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82FA6137-0ACE-5A93-7AF0-39969E210160}"/>
              </a:ext>
            </a:extLst>
          </p:cNvPr>
          <p:cNvSpPr txBox="1">
            <a:spLocks/>
          </p:cNvSpPr>
          <p:nvPr/>
        </p:nvSpPr>
        <p:spPr bwMode="auto">
          <a:xfrm>
            <a:off x="0" y="847725"/>
            <a:ext cx="2271713" cy="460375"/>
          </a:xfrm>
          <a:prstGeom prst="rect">
            <a:avLst/>
          </a:prstGeom>
          <a:solidFill>
            <a:srgbClr val="004994"/>
          </a:solidFill>
          <a:ln w="9525">
            <a:noFill/>
            <a:miter lim="800000"/>
            <a:headEnd/>
            <a:tailEnd/>
          </a:ln>
        </p:spPr>
        <p:txBody>
          <a:bodyPr lIns="0" tIns="0" rIns="0" anchor="ctr"/>
          <a:lstStyle/>
          <a:p>
            <a:pPr marL="541338" defTabSz="1042988">
              <a:defRPr/>
            </a:pPr>
            <a:r>
              <a:rPr lang="de-DE" sz="2400" b="0" ker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Lektion 5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liennummernplatzhalter 4">
            <a:extLst>
              <a:ext uri="{FF2B5EF4-FFF2-40B4-BE49-F238E27FC236}">
                <a16:creationId xmlns:a16="http://schemas.microsoft.com/office/drawing/2014/main" id="{E7EB40D4-B064-36B9-F9F7-7367A6E1671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500" b="0">
                <a:solidFill>
                  <a:schemeClr val="bg1"/>
                </a:solidFill>
              </a:rPr>
              <a:t>Seite </a:t>
            </a:r>
            <a:fld id="{BD14F132-4E5B-4111-AD7E-B3FA33727809}" type="slidenum">
              <a:rPr lang="de-DE" altLang="de-DE" sz="1500" b="0" smtClean="0">
                <a:solidFill>
                  <a:schemeClr val="bg1"/>
                </a:solidFill>
              </a:rPr>
              <a:pPr/>
              <a:t>7</a:t>
            </a:fld>
            <a:endParaRPr lang="de-DE" altLang="de-DE" sz="1500" b="0">
              <a:solidFill>
                <a:schemeClr val="bg1"/>
              </a:solidFill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B7BF0861-5C77-DCB4-E4DC-02A65EF36E8A}"/>
              </a:ext>
            </a:extLst>
          </p:cNvPr>
          <p:cNvSpPr txBox="1">
            <a:spLocks/>
          </p:cNvSpPr>
          <p:nvPr/>
        </p:nvSpPr>
        <p:spPr bwMode="auto">
          <a:xfrm>
            <a:off x="531813" y="1457325"/>
            <a:ext cx="7659687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de-DE" sz="3000" kern="0" dirty="0">
                <a:latin typeface="+mj-lt"/>
                <a:ea typeface="+mj-ea"/>
                <a:cs typeface="+mj-cs"/>
              </a:rPr>
              <a:t>Finde die zehn Fehler</a:t>
            </a:r>
          </a:p>
        </p:txBody>
      </p:sp>
      <p:pic>
        <p:nvPicPr>
          <p:cNvPr id="13316" name="Grafik 6">
            <a:extLst>
              <a:ext uri="{FF2B5EF4-FFF2-40B4-BE49-F238E27FC236}">
                <a16:creationId xmlns:a16="http://schemas.microsoft.com/office/drawing/2014/main" id="{C11C7AB3-EC66-1764-65F7-8C02BB54FA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3975" y="1311275"/>
            <a:ext cx="3979863" cy="562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7">
            <a:extLst>
              <a:ext uri="{FF2B5EF4-FFF2-40B4-BE49-F238E27FC236}">
                <a16:creationId xmlns:a16="http://schemas.microsoft.com/office/drawing/2014/main" id="{17E26C5F-DE2F-177D-32F6-C1B8EBB688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2300" y="1084263"/>
            <a:ext cx="4989513" cy="593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3" name="Foliennummernplatzhalter 4">
            <a:extLst>
              <a:ext uri="{FF2B5EF4-FFF2-40B4-BE49-F238E27FC236}">
                <a16:creationId xmlns:a16="http://schemas.microsoft.com/office/drawing/2014/main" id="{BED15611-5768-DBA0-C737-23CFF4C466F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500" b="0">
                <a:solidFill>
                  <a:schemeClr val="bg1"/>
                </a:solidFill>
              </a:rPr>
              <a:t>Seite </a:t>
            </a:r>
            <a:fld id="{95395F58-1E86-4D32-9B85-25C3007B41E4}" type="slidenum">
              <a:rPr lang="de-DE" altLang="de-DE" sz="1500" b="0" smtClean="0">
                <a:solidFill>
                  <a:schemeClr val="bg1"/>
                </a:solidFill>
              </a:rPr>
              <a:pPr/>
              <a:t>8</a:t>
            </a:fld>
            <a:endParaRPr lang="de-DE" altLang="de-DE" sz="1500" b="0">
              <a:solidFill>
                <a:schemeClr val="bg1"/>
              </a:solidFill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4867EA11-2716-29D5-4761-3C8257B5D6F9}"/>
              </a:ext>
            </a:extLst>
          </p:cNvPr>
          <p:cNvSpPr txBox="1">
            <a:spLocks/>
          </p:cNvSpPr>
          <p:nvPr/>
        </p:nvSpPr>
        <p:spPr bwMode="auto">
          <a:xfrm>
            <a:off x="531813" y="1457325"/>
            <a:ext cx="7659687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de-DE" sz="3000" kern="0" dirty="0">
                <a:latin typeface="+mj-lt"/>
                <a:ea typeface="+mj-ea"/>
                <a:cs typeface="+mj-cs"/>
              </a:rPr>
              <a:t>Fehlerübersicht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7">
            <a:extLst>
              <a:ext uri="{FF2B5EF4-FFF2-40B4-BE49-F238E27FC236}">
                <a16:creationId xmlns:a16="http://schemas.microsoft.com/office/drawing/2014/main" id="{D28D96D9-0CA8-94EB-6328-D42687D68D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2300" y="1084263"/>
            <a:ext cx="4989513" cy="593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1" name="Foliennummernplatzhalter 4">
            <a:extLst>
              <a:ext uri="{FF2B5EF4-FFF2-40B4-BE49-F238E27FC236}">
                <a16:creationId xmlns:a16="http://schemas.microsoft.com/office/drawing/2014/main" id="{A32CF615-E93D-595F-0BEE-DC7980BC19F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500" b="0">
                <a:solidFill>
                  <a:schemeClr val="bg1"/>
                </a:solidFill>
              </a:rPr>
              <a:t>Seite </a:t>
            </a:r>
            <a:fld id="{60295445-5EB9-4F33-A3F5-0581171B2931}" type="slidenum">
              <a:rPr lang="de-DE" altLang="de-DE" sz="1500" b="0" smtClean="0">
                <a:solidFill>
                  <a:schemeClr val="bg1"/>
                </a:solidFill>
              </a:rPr>
              <a:pPr/>
              <a:t>9</a:t>
            </a:fld>
            <a:endParaRPr lang="de-DE" altLang="de-DE" sz="1500" b="0">
              <a:solidFill>
                <a:schemeClr val="bg1"/>
              </a:solidFill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C5BAA56C-A3F1-33F9-5827-0D6613FE62B4}"/>
              </a:ext>
            </a:extLst>
          </p:cNvPr>
          <p:cNvSpPr txBox="1">
            <a:spLocks/>
          </p:cNvSpPr>
          <p:nvPr/>
        </p:nvSpPr>
        <p:spPr bwMode="auto">
          <a:xfrm>
            <a:off x="531813" y="1457325"/>
            <a:ext cx="7659687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de-DE" sz="3000" kern="0" dirty="0">
                <a:latin typeface="+mj-lt"/>
                <a:ea typeface="+mj-ea"/>
                <a:cs typeface="+mj-cs"/>
              </a:rPr>
              <a:t>Fehler 1</a:t>
            </a:r>
          </a:p>
        </p:txBody>
      </p:sp>
      <p:sp>
        <p:nvSpPr>
          <p:cNvPr id="17413" name="Rechteck 8">
            <a:extLst>
              <a:ext uri="{FF2B5EF4-FFF2-40B4-BE49-F238E27FC236}">
                <a16:creationId xmlns:a16="http://schemas.microsoft.com/office/drawing/2014/main" id="{3181D7E9-1F3C-CA6D-16EC-0C71B3305C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025" y="2466975"/>
            <a:ext cx="39544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000">
                <a:solidFill>
                  <a:schemeClr val="tx1"/>
                </a:solidFill>
              </a:rPr>
              <a:t>Aufmerksamer Sicherungsposten</a:t>
            </a:r>
          </a:p>
        </p:txBody>
      </p:sp>
      <p:sp>
        <p:nvSpPr>
          <p:cNvPr id="17414" name="Pfeil nach rechts 9">
            <a:extLst>
              <a:ext uri="{FF2B5EF4-FFF2-40B4-BE49-F238E27FC236}">
                <a16:creationId xmlns:a16="http://schemas.microsoft.com/office/drawing/2014/main" id="{B8C4E83A-444E-2417-84DA-D03561746F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3363" y="2573338"/>
            <a:ext cx="1039812" cy="547687"/>
          </a:xfrm>
          <a:prstGeom prst="rightArrow">
            <a:avLst>
              <a:gd name="adj1" fmla="val 50000"/>
              <a:gd name="adj2" fmla="val 50101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G RCI PPT-Master">
  <a:themeElements>
    <a:clrScheme name="BG RCI PPT-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G RCI PPT-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400" b="1" i="0" u="none" strike="noStrike" cap="none" normalizeH="0" baseline="0" smtClean="0">
            <a:ln>
              <a:noFill/>
            </a:ln>
            <a:solidFill>
              <a:srgbClr val="004994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400" b="1" i="0" u="none" strike="noStrike" cap="none" normalizeH="0" baseline="0" smtClean="0">
            <a:ln>
              <a:noFill/>
            </a:ln>
            <a:solidFill>
              <a:srgbClr val="004994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G RCI PPT-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G RCI PPT-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G RCI PPT-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G RCI PPT-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G RCI PPT-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G RCI PPT-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G RCI PPT-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G RCI PPT-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G RCI PPT-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G RCI PPT-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G RCI PPT-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G RCI PPT-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BG RCI PPT-Master</Template>
  <TotalTime>0</TotalTime>
  <Words>303</Words>
  <Application>Microsoft Office PowerPoint</Application>
  <PresentationFormat>Benutzerdefiniert</PresentationFormat>
  <Paragraphs>103</Paragraphs>
  <Slides>19</Slides>
  <Notes>12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2" baseType="lpstr">
      <vt:lpstr>Arial</vt:lpstr>
      <vt:lpstr>Times</vt:lpstr>
      <vt:lpstr>BG RCI PPT-Master</vt:lpstr>
      <vt:lpstr>Erstickungsgefahr durch Gase</vt:lpstr>
      <vt:lpstr>Tödliche Gefahr durch erstickende Gase</vt:lpstr>
      <vt:lpstr>Geringer Sauerstoffgehalt in der Atemluft</vt:lpstr>
      <vt:lpstr>Niedriger Sauerstoffgehalt in Räumen und Behältern</vt:lpstr>
      <vt:lpstr>Retten von Verunglückten aus Bereichen mit Sauerstoffmangel</vt:lpstr>
      <vt:lpstr>Erste Hilfe bei Sauerstoffmangel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BG Chemie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gklesper</dc:creator>
  <cp:lastModifiedBy>Melanie Fiebiger</cp:lastModifiedBy>
  <cp:revision>163</cp:revision>
  <dcterms:created xsi:type="dcterms:W3CDTF">2009-09-24T11:16:33Z</dcterms:created>
  <dcterms:modified xsi:type="dcterms:W3CDTF">2024-01-08T14:15:11Z</dcterms:modified>
</cp:coreProperties>
</file>