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029" autoAdjust="0"/>
  </p:normalViewPr>
  <p:slideViewPr>
    <p:cSldViewPr snapToGrid="0">
      <p:cViewPr varScale="1">
        <p:scale>
          <a:sx n="100" d="100"/>
          <a:sy n="100" d="100"/>
        </p:scale>
        <p:origin x="1428" y="72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61A4436-046A-4A1E-A840-33E9A49665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009: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Erste Hilfe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27.09.2022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arbeitshilfen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Erste Hilfe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08/2022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30575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009)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3376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Gerät ggf. ausschalten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und Stecker ziehen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6648450" y="2389981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4800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Ruhe bewahren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Hilfsbedürftige Personen beruhigen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7810500" y="18780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4800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Eigene Sicherheit beachten:</a:t>
            </a:r>
          </a:p>
          <a:p>
            <a:r>
              <a:rPr lang="de-DE" sz="2000" dirty="0">
                <a:solidFill>
                  <a:schemeClr val="tx1"/>
                </a:solidFill>
              </a:rPr>
              <a:t>Vor der Hilfeleistung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Atemschutz anlegen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6092825" y="37592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4800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Eigene Sicherheit beachten:</a:t>
            </a:r>
          </a:p>
          <a:p>
            <a:r>
              <a:rPr lang="de-DE" sz="2000" dirty="0">
                <a:solidFill>
                  <a:schemeClr val="tx1"/>
                </a:solidFill>
              </a:rPr>
              <a:t>Vor der Hilfeleistung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Einmalhandschuhe anlegen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7818438" y="4354512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4800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Unfallstelle absichern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4768850" y="451167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4800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Hinweisschild zum (Notruf-)Telefon fehlt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8188325" y="52165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753848C2-0605-4FE6-93F5-AFD6429CFCDE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8800" y="2307600"/>
            <a:ext cx="51996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Notruf: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Namen nennen und mit den „5 </a:t>
            </a:r>
            <a:r>
              <a:rPr lang="de-DE" sz="2000" dirty="0" err="1">
                <a:solidFill>
                  <a:schemeClr val="tx1"/>
                </a:solidFill>
              </a:rPr>
              <a:t>Ws</a:t>
            </a:r>
            <a:r>
              <a:rPr lang="de-DE" sz="2000" dirty="0">
                <a:solidFill>
                  <a:schemeClr val="tx1"/>
                </a:solidFill>
              </a:rPr>
              <a:t>“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dem Rettungsdienst bzw. der Feuerwehr Informationen zur Sachlage geben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und auf deren Rückfrage antworten</a:t>
            </a:r>
          </a:p>
        </p:txBody>
      </p:sp>
      <p:pic>
        <p:nvPicPr>
          <p:cNvPr id="21509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4800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5140325" y="6064250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2355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5" y="5313363"/>
            <a:ext cx="5456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http://medienshop.bgrci.de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1644F7E-028E-4938-85BB-CD6A0A72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51A6BE8A-37AD-4B5D-AFD0-695A661D3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Wo ist was?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307600"/>
            <a:ext cx="51984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Informationen über Einrichtungen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und Sachmittel zur Ersten Hilfe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Erste-Hilfe-Plakat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Alarm- und Meldeplan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Notruf-Telefon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Mittel zur Ersten Hilfe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Erste-Hilfe-Raum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Weitere Sachmittel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Dokumentation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100" y="1177153"/>
            <a:ext cx="4521200" cy="5667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Sofortmaßnahmen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3004" y="1565723"/>
            <a:ext cx="4170834" cy="506317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78800" y="2307600"/>
            <a:ext cx="51984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Verhaltensweisen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beim Auffinden einer Person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Ruhe bewahren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Hilfe herbeirufen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Unfallstelle sichern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Eigene Sicherheit beachten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Person ggf. aus Gefahrenbereich retten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Lebensrettende Sofortmaßnahmen durchführen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Der Notruf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955300"/>
            <a:ext cx="5198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Den eigenen Namen nennen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Mit den „5 </a:t>
            </a:r>
            <a:r>
              <a:rPr lang="de-DE" sz="2000" b="0" dirty="0" err="1">
                <a:solidFill>
                  <a:schemeClr val="tx1"/>
                </a:solidFill>
              </a:rPr>
              <a:t>Ws</a:t>
            </a:r>
            <a:r>
              <a:rPr lang="de-DE" sz="2000" b="0" dirty="0">
                <a:solidFill>
                  <a:schemeClr val="tx1"/>
                </a:solidFill>
              </a:rPr>
              <a:t>“ der Rettungsleitstelle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bzw. der Feuerwehr Informationen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zur Sachlage geben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0" y="1423324"/>
            <a:ext cx="3959543" cy="5470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Erste-Hilfe-Maßnahmen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8800" y="2307600"/>
            <a:ext cx="51984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Unfälle mit Gefahrstoffen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Atmungsorgane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Haut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Verschlucken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Unfälle durch elektrischen Strom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48786B-E337-FBB8-7F72-9A1E74972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12" y="1320738"/>
            <a:ext cx="4595476" cy="5458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942600"/>
            <a:ext cx="51984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Jeden Unfall melden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Jede Erste-Hilfe-Leistung schriftlich dokumentieren (z. B. im Meldeblock)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Verbrauchte Mittel zur Ersten Hilfe ersetzen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Nach den Erste-Hilfe-</a:t>
            </a:r>
            <a:br>
              <a:rPr lang="de-DE" sz="3200" dirty="0"/>
            </a:br>
            <a:r>
              <a:rPr lang="de-DE" sz="3200" dirty="0"/>
              <a:t>Leistungen</a:t>
            </a:r>
            <a:endParaRPr lang="de-DE" sz="3000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474" y="2237883"/>
            <a:ext cx="5514364" cy="4536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5378" y="1225839"/>
            <a:ext cx="4087993" cy="57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3376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Hilfsbedürftige Person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mit richtigem Griff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 Sicherheit bringen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4341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3376" y="1084152"/>
            <a:ext cx="4960699" cy="5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181600" y="18446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Benutzerdefiniert</PresentationFormat>
  <Paragraphs>95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Times</vt:lpstr>
      <vt:lpstr>BG RCI PPT-Master</vt:lpstr>
      <vt:lpstr>Erste Hilfe</vt:lpstr>
      <vt:lpstr>Wo ist was?</vt:lpstr>
      <vt:lpstr>Sofortmaßnahmen</vt:lpstr>
      <vt:lpstr>Der Notruf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213</cp:revision>
  <dcterms:created xsi:type="dcterms:W3CDTF">2009-09-24T11:16:33Z</dcterms:created>
  <dcterms:modified xsi:type="dcterms:W3CDTF">2022-09-27T12:26:24Z</dcterms:modified>
</cp:coreProperties>
</file>