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17"/>
  </p:notesMasterIdLst>
  <p:sldIdLst>
    <p:sldId id="263" r:id="rId2"/>
    <p:sldId id="264" r:id="rId3"/>
    <p:sldId id="265" r:id="rId4"/>
    <p:sldId id="266" r:id="rId5"/>
    <p:sldId id="267" r:id="rId6"/>
    <p:sldId id="268" r:id="rId7"/>
    <p:sldId id="269" r:id="rId8"/>
    <p:sldId id="270" r:id="rId9"/>
    <p:sldId id="280" r:id="rId10"/>
    <p:sldId id="271" r:id="rId11"/>
    <p:sldId id="272" r:id="rId12"/>
    <p:sldId id="273" r:id="rId13"/>
    <p:sldId id="274" r:id="rId14"/>
    <p:sldId id="278" r:id="rId15"/>
    <p:sldId id="275" r:id="rId16"/>
  </p:sldIdLst>
  <p:sldSz cx="10688638" cy="7562850"/>
  <p:notesSz cx="6858000" cy="9144000"/>
  <p:defaultTextStyle>
    <a:defPPr>
      <a:defRPr lang="de-DE"/>
    </a:defPPr>
    <a:lvl1pPr algn="l" rtl="0" eaLnBrk="0" fontAlgn="base" hangingPunct="0">
      <a:spcBef>
        <a:spcPct val="0"/>
      </a:spcBef>
      <a:spcAft>
        <a:spcPct val="0"/>
      </a:spcAft>
      <a:defRPr sz="3400" b="1" kern="1200">
        <a:solidFill>
          <a:srgbClr val="004994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3400" b="1" kern="1200">
        <a:solidFill>
          <a:srgbClr val="004994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3400" b="1" kern="1200">
        <a:solidFill>
          <a:srgbClr val="004994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3400" b="1" kern="1200">
        <a:solidFill>
          <a:srgbClr val="004994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3400" b="1" kern="1200">
        <a:solidFill>
          <a:srgbClr val="004994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3400" b="1" kern="1200">
        <a:solidFill>
          <a:srgbClr val="004994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sz="3400" b="1" kern="1200">
        <a:solidFill>
          <a:srgbClr val="004994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sz="3400" b="1" kern="1200">
        <a:solidFill>
          <a:srgbClr val="004994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sz="3400" b="1" kern="1200">
        <a:solidFill>
          <a:srgbClr val="004994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976">
          <p15:clr>
            <a:srgbClr val="A4A3A4"/>
          </p15:clr>
        </p15:guide>
        <p15:guide id="2" orient="horz" pos="3963">
          <p15:clr>
            <a:srgbClr val="A4A3A4"/>
          </p15:clr>
        </p15:guide>
        <p15:guide id="3" orient="horz" pos="1999">
          <p15:clr>
            <a:srgbClr val="A4A3A4"/>
          </p15:clr>
        </p15:guide>
        <p15:guide id="4" orient="horz" pos="1738">
          <p15:clr>
            <a:srgbClr val="A4A3A4"/>
          </p15:clr>
        </p15:guide>
        <p15:guide id="5" pos="6541">
          <p15:clr>
            <a:srgbClr val="A4A3A4"/>
          </p15:clr>
        </p15:guide>
        <p15:guide id="6" pos="347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000"/>
    <a:srgbClr val="004994"/>
    <a:srgbClr val="55555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32" autoAdjust="0"/>
    <p:restoredTop sz="96023" autoAdjust="0"/>
  </p:normalViewPr>
  <p:slideViewPr>
    <p:cSldViewPr snapToGrid="0">
      <p:cViewPr varScale="1">
        <p:scale>
          <a:sx n="101" d="100"/>
          <a:sy n="101" d="100"/>
        </p:scale>
        <p:origin x="1350" y="114"/>
      </p:cViewPr>
      <p:guideLst>
        <p:guide orient="horz" pos="976"/>
        <p:guide orient="horz" pos="3963"/>
        <p:guide orient="horz" pos="1999"/>
        <p:guide orient="horz" pos="1738"/>
        <p:guide pos="6541"/>
        <p:guide pos="347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>
            <a:extLst>
              <a:ext uri="{FF2B5EF4-FFF2-40B4-BE49-F238E27FC236}">
                <a16:creationId xmlns:a16="http://schemas.microsoft.com/office/drawing/2014/main" id="{B6C9073C-C183-3529-1BED-BEF188D8B466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b="0">
                <a:solidFill>
                  <a:schemeClr val="tx1"/>
                </a:solidFill>
                <a:latin typeface="Time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4275" name="Rectangle 3">
            <a:extLst>
              <a:ext uri="{FF2B5EF4-FFF2-40B4-BE49-F238E27FC236}">
                <a16:creationId xmlns:a16="http://schemas.microsoft.com/office/drawing/2014/main" id="{22B4CCF3-875A-18FD-E077-4A97F4CC38B0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b="0">
                <a:solidFill>
                  <a:schemeClr val="tx1"/>
                </a:solidFill>
                <a:latin typeface="Time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148" name="Rectangle 4">
            <a:extLst>
              <a:ext uri="{FF2B5EF4-FFF2-40B4-BE49-F238E27FC236}">
                <a16:creationId xmlns:a16="http://schemas.microsoft.com/office/drawing/2014/main" id="{AE4230E4-B875-2BBA-837C-A24EF5D067C6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006475" y="685800"/>
            <a:ext cx="484505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4277" name="Rectangle 5">
            <a:extLst>
              <a:ext uri="{FF2B5EF4-FFF2-40B4-BE49-F238E27FC236}">
                <a16:creationId xmlns:a16="http://schemas.microsoft.com/office/drawing/2014/main" id="{25AE3976-B018-81DD-48EE-766BBA2D21B2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noProof="0"/>
              <a:t>Textmasterformate durch Klicken bearbeiten</a:t>
            </a:r>
          </a:p>
          <a:p>
            <a:pPr lvl="1"/>
            <a:r>
              <a:rPr lang="de-DE" noProof="0"/>
              <a:t>Zweite Ebene</a:t>
            </a:r>
          </a:p>
          <a:p>
            <a:pPr lvl="2"/>
            <a:r>
              <a:rPr lang="de-DE" noProof="0"/>
              <a:t>Dritte Ebene</a:t>
            </a:r>
          </a:p>
          <a:p>
            <a:pPr lvl="3"/>
            <a:r>
              <a:rPr lang="de-DE" noProof="0"/>
              <a:t>Vierte Ebene</a:t>
            </a:r>
          </a:p>
          <a:p>
            <a:pPr lvl="4"/>
            <a:r>
              <a:rPr lang="de-DE" noProof="0"/>
              <a:t>Fünfte Ebene</a:t>
            </a:r>
          </a:p>
        </p:txBody>
      </p:sp>
      <p:sp>
        <p:nvSpPr>
          <p:cNvPr id="54278" name="Rectangle 6">
            <a:extLst>
              <a:ext uri="{FF2B5EF4-FFF2-40B4-BE49-F238E27FC236}">
                <a16:creationId xmlns:a16="http://schemas.microsoft.com/office/drawing/2014/main" id="{7BF4468F-EDB4-7D99-6E92-034FE85B13E7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b="0">
                <a:solidFill>
                  <a:schemeClr val="tx1"/>
                </a:solidFill>
                <a:latin typeface="Time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4279" name="Rectangle 7">
            <a:extLst>
              <a:ext uri="{FF2B5EF4-FFF2-40B4-BE49-F238E27FC236}">
                <a16:creationId xmlns:a16="http://schemas.microsoft.com/office/drawing/2014/main" id="{D592F3F3-7F95-30F9-BBD3-2D65CA5DE65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b="0" smtClean="0">
                <a:solidFill>
                  <a:schemeClr val="tx1"/>
                </a:solidFill>
                <a:latin typeface="Times" panose="02020603050405020304" pitchFamily="18" charset="0"/>
              </a:defRPr>
            </a:lvl1pPr>
          </a:lstStyle>
          <a:p>
            <a:pPr>
              <a:defRPr/>
            </a:pPr>
            <a:fld id="{19A103D9-6562-4738-8931-86DCE65602CB}" type="slidenum">
              <a:rPr lang="de-DE" altLang="de-DE"/>
              <a:pPr>
                <a:defRPr/>
              </a:pPr>
              <a:t>‹Nr.›</a:t>
            </a:fld>
            <a:endParaRPr lang="de-DE" alt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Folienbildplatzhalter 1">
            <a:extLst>
              <a:ext uri="{FF2B5EF4-FFF2-40B4-BE49-F238E27FC236}">
                <a16:creationId xmlns:a16="http://schemas.microsoft.com/office/drawing/2014/main" id="{439EDB4B-BB5F-686B-AEC8-7B648DEFED6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39" name="Notizenplatzhalter 2">
            <a:extLst>
              <a:ext uri="{FF2B5EF4-FFF2-40B4-BE49-F238E27FC236}">
                <a16:creationId xmlns:a16="http://schemas.microsoft.com/office/drawing/2014/main" id="{3BDAD4E3-48A5-B372-BC9E-CD04257ABC6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DE" altLang="de-DE">
              <a:latin typeface="Times" panose="02020603050405020304" pitchFamily="18" charset="0"/>
            </a:endParaRPr>
          </a:p>
        </p:txBody>
      </p:sp>
      <p:sp>
        <p:nvSpPr>
          <p:cNvPr id="14340" name="Foliennummernplatzhalter 3">
            <a:extLst>
              <a:ext uri="{FF2B5EF4-FFF2-40B4-BE49-F238E27FC236}">
                <a16:creationId xmlns:a16="http://schemas.microsoft.com/office/drawing/2014/main" id="{FF2CF61E-F0F8-C01D-EF49-6D43EA2516F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1pPr>
            <a:lvl2pPr marL="742950" indent="-285750"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2pPr>
            <a:lvl3pPr marL="1143000" indent="-228600"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3pPr>
            <a:lvl4pPr marL="1600200" indent="-228600"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4pPr>
            <a:lvl5pPr marL="2057400" indent="-228600"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9pPr>
          </a:lstStyle>
          <a:p>
            <a:fld id="{2000D2E3-9FC1-4605-AD7C-069F836718ED}" type="slidenum">
              <a:rPr lang="de-DE" altLang="de-DE" sz="1200" b="0">
                <a:solidFill>
                  <a:schemeClr val="tx1"/>
                </a:solidFill>
                <a:latin typeface="Times" panose="02020603050405020304" pitchFamily="18" charset="0"/>
              </a:rPr>
              <a:pPr/>
              <a:t>7</a:t>
            </a:fld>
            <a:endParaRPr lang="de-DE" altLang="de-DE" sz="1200" b="0">
              <a:solidFill>
                <a:schemeClr val="tx1"/>
              </a:solidFill>
              <a:latin typeface="Times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Folienbildplatzhalter 1">
            <a:extLst>
              <a:ext uri="{FF2B5EF4-FFF2-40B4-BE49-F238E27FC236}">
                <a16:creationId xmlns:a16="http://schemas.microsoft.com/office/drawing/2014/main" id="{E5B47643-EB2A-4AD0-6422-BA329C488E2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7" name="Notizenplatzhalter 2">
            <a:extLst>
              <a:ext uri="{FF2B5EF4-FFF2-40B4-BE49-F238E27FC236}">
                <a16:creationId xmlns:a16="http://schemas.microsoft.com/office/drawing/2014/main" id="{551DA955-8D79-FA88-76D1-AA0503809C5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DE" altLang="de-DE">
              <a:latin typeface="Times" panose="02020603050405020304" pitchFamily="18" charset="0"/>
            </a:endParaRPr>
          </a:p>
        </p:txBody>
      </p:sp>
      <p:sp>
        <p:nvSpPr>
          <p:cNvPr id="16388" name="Foliennummernplatzhalter 3">
            <a:extLst>
              <a:ext uri="{FF2B5EF4-FFF2-40B4-BE49-F238E27FC236}">
                <a16:creationId xmlns:a16="http://schemas.microsoft.com/office/drawing/2014/main" id="{4050C877-7090-E631-06D1-305F6D5398B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1pPr>
            <a:lvl2pPr marL="742950" indent="-285750"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2pPr>
            <a:lvl3pPr marL="1143000" indent="-228600"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3pPr>
            <a:lvl4pPr marL="1600200" indent="-228600"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4pPr>
            <a:lvl5pPr marL="2057400" indent="-228600"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9pPr>
          </a:lstStyle>
          <a:p>
            <a:fld id="{38D83376-55A5-4E3A-8970-3A486B6D2421}" type="slidenum">
              <a:rPr lang="de-DE" altLang="de-DE" sz="1200" b="0">
                <a:solidFill>
                  <a:schemeClr val="tx1"/>
                </a:solidFill>
                <a:latin typeface="Times" panose="02020603050405020304" pitchFamily="18" charset="0"/>
              </a:rPr>
              <a:pPr/>
              <a:t>8</a:t>
            </a:fld>
            <a:endParaRPr lang="de-DE" altLang="de-DE" sz="1200" b="0">
              <a:solidFill>
                <a:schemeClr val="tx1"/>
              </a:solidFill>
              <a:latin typeface="Times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Folienbildplatzhalter 1">
            <a:extLst>
              <a:ext uri="{FF2B5EF4-FFF2-40B4-BE49-F238E27FC236}">
                <a16:creationId xmlns:a16="http://schemas.microsoft.com/office/drawing/2014/main" id="{E37CC486-FC9A-23E8-5F5C-8EF6A6BEE79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5" name="Notizenplatzhalter 2">
            <a:extLst>
              <a:ext uri="{FF2B5EF4-FFF2-40B4-BE49-F238E27FC236}">
                <a16:creationId xmlns:a16="http://schemas.microsoft.com/office/drawing/2014/main" id="{61828EFB-5093-FE87-B649-D05EF837361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DE" altLang="de-DE">
              <a:latin typeface="Times" panose="02020603050405020304" pitchFamily="18" charset="0"/>
            </a:endParaRPr>
          </a:p>
        </p:txBody>
      </p:sp>
      <p:sp>
        <p:nvSpPr>
          <p:cNvPr id="18436" name="Foliennummernplatzhalter 3">
            <a:extLst>
              <a:ext uri="{FF2B5EF4-FFF2-40B4-BE49-F238E27FC236}">
                <a16:creationId xmlns:a16="http://schemas.microsoft.com/office/drawing/2014/main" id="{0E0A8B1F-3BE5-233D-DDE0-BBADACF3190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1pPr>
            <a:lvl2pPr marL="742950" indent="-285750"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2pPr>
            <a:lvl3pPr marL="1143000" indent="-228600"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3pPr>
            <a:lvl4pPr marL="1600200" indent="-228600"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4pPr>
            <a:lvl5pPr marL="2057400" indent="-228600"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9pPr>
          </a:lstStyle>
          <a:p>
            <a:fld id="{63957B99-7374-4588-9062-0533A52BA101}" type="slidenum">
              <a:rPr lang="de-DE" altLang="de-DE" sz="1200" b="0">
                <a:solidFill>
                  <a:schemeClr val="tx1"/>
                </a:solidFill>
                <a:latin typeface="Times" panose="02020603050405020304" pitchFamily="18" charset="0"/>
              </a:rPr>
              <a:pPr/>
              <a:t>9</a:t>
            </a:fld>
            <a:endParaRPr lang="de-DE" altLang="de-DE" sz="1200" b="0">
              <a:solidFill>
                <a:schemeClr val="tx1"/>
              </a:solidFill>
              <a:latin typeface="Times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Folienbildplatzhalter 1">
            <a:extLst>
              <a:ext uri="{FF2B5EF4-FFF2-40B4-BE49-F238E27FC236}">
                <a16:creationId xmlns:a16="http://schemas.microsoft.com/office/drawing/2014/main" id="{BC725146-334F-350C-4680-D039062062C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3" name="Notizenplatzhalter 2">
            <a:extLst>
              <a:ext uri="{FF2B5EF4-FFF2-40B4-BE49-F238E27FC236}">
                <a16:creationId xmlns:a16="http://schemas.microsoft.com/office/drawing/2014/main" id="{452D6E95-857B-1DD9-F778-D45A0092CC6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DE" altLang="de-DE">
              <a:latin typeface="Times" panose="02020603050405020304" pitchFamily="18" charset="0"/>
            </a:endParaRPr>
          </a:p>
        </p:txBody>
      </p:sp>
      <p:sp>
        <p:nvSpPr>
          <p:cNvPr id="20484" name="Foliennummernplatzhalter 3">
            <a:extLst>
              <a:ext uri="{FF2B5EF4-FFF2-40B4-BE49-F238E27FC236}">
                <a16:creationId xmlns:a16="http://schemas.microsoft.com/office/drawing/2014/main" id="{083DCF2D-61AC-06AB-B455-61ABD778FA3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1pPr>
            <a:lvl2pPr marL="742950" indent="-285750"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2pPr>
            <a:lvl3pPr marL="1143000" indent="-228600"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3pPr>
            <a:lvl4pPr marL="1600200" indent="-228600"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4pPr>
            <a:lvl5pPr marL="2057400" indent="-228600"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9pPr>
          </a:lstStyle>
          <a:p>
            <a:fld id="{C51B6239-FA34-4EED-A5F9-D219FDEE5814}" type="slidenum">
              <a:rPr lang="de-DE" altLang="de-DE" sz="1200" b="0">
                <a:solidFill>
                  <a:schemeClr val="tx1"/>
                </a:solidFill>
                <a:latin typeface="Times" panose="02020603050405020304" pitchFamily="18" charset="0"/>
              </a:rPr>
              <a:pPr/>
              <a:t>10</a:t>
            </a:fld>
            <a:endParaRPr lang="de-DE" altLang="de-DE" sz="1200" b="0">
              <a:solidFill>
                <a:schemeClr val="tx1"/>
              </a:solidFill>
              <a:latin typeface="Times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Folienbildplatzhalter 1">
            <a:extLst>
              <a:ext uri="{FF2B5EF4-FFF2-40B4-BE49-F238E27FC236}">
                <a16:creationId xmlns:a16="http://schemas.microsoft.com/office/drawing/2014/main" id="{384DA982-CE6B-12AE-80CF-7653E9F3323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1" name="Notizenplatzhalter 2">
            <a:extLst>
              <a:ext uri="{FF2B5EF4-FFF2-40B4-BE49-F238E27FC236}">
                <a16:creationId xmlns:a16="http://schemas.microsoft.com/office/drawing/2014/main" id="{93B02AC6-D9F0-BA5E-B653-06CD8ACF2AE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DE" altLang="de-DE">
              <a:latin typeface="Times" panose="02020603050405020304" pitchFamily="18" charset="0"/>
            </a:endParaRPr>
          </a:p>
        </p:txBody>
      </p:sp>
      <p:sp>
        <p:nvSpPr>
          <p:cNvPr id="22532" name="Foliennummernplatzhalter 3">
            <a:extLst>
              <a:ext uri="{FF2B5EF4-FFF2-40B4-BE49-F238E27FC236}">
                <a16:creationId xmlns:a16="http://schemas.microsoft.com/office/drawing/2014/main" id="{BC7EEA20-4844-9780-F365-2A3F043812B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1pPr>
            <a:lvl2pPr marL="742950" indent="-285750"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2pPr>
            <a:lvl3pPr marL="1143000" indent="-228600"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3pPr>
            <a:lvl4pPr marL="1600200" indent="-228600"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4pPr>
            <a:lvl5pPr marL="2057400" indent="-228600"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9pPr>
          </a:lstStyle>
          <a:p>
            <a:fld id="{197D5258-270C-4D16-AD5F-89AEA1ECD915}" type="slidenum">
              <a:rPr lang="de-DE" altLang="de-DE" sz="1200" b="0">
                <a:solidFill>
                  <a:schemeClr val="tx1"/>
                </a:solidFill>
                <a:latin typeface="Times" panose="02020603050405020304" pitchFamily="18" charset="0"/>
              </a:rPr>
              <a:pPr/>
              <a:t>11</a:t>
            </a:fld>
            <a:endParaRPr lang="de-DE" altLang="de-DE" sz="1200" b="0">
              <a:solidFill>
                <a:schemeClr val="tx1"/>
              </a:solidFill>
              <a:latin typeface="Times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Folienbildplatzhalter 1">
            <a:extLst>
              <a:ext uri="{FF2B5EF4-FFF2-40B4-BE49-F238E27FC236}">
                <a16:creationId xmlns:a16="http://schemas.microsoft.com/office/drawing/2014/main" id="{91C758B9-8866-C274-735A-653184D079F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79" name="Notizenplatzhalter 2">
            <a:extLst>
              <a:ext uri="{FF2B5EF4-FFF2-40B4-BE49-F238E27FC236}">
                <a16:creationId xmlns:a16="http://schemas.microsoft.com/office/drawing/2014/main" id="{CDB0BE61-0FF4-7E58-1E88-884B918B91D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DE" altLang="de-DE">
              <a:latin typeface="Times" panose="02020603050405020304" pitchFamily="18" charset="0"/>
            </a:endParaRPr>
          </a:p>
        </p:txBody>
      </p:sp>
      <p:sp>
        <p:nvSpPr>
          <p:cNvPr id="24580" name="Foliennummernplatzhalter 3">
            <a:extLst>
              <a:ext uri="{FF2B5EF4-FFF2-40B4-BE49-F238E27FC236}">
                <a16:creationId xmlns:a16="http://schemas.microsoft.com/office/drawing/2014/main" id="{2365E8D2-04D0-3034-6C58-919EF8B4391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1pPr>
            <a:lvl2pPr marL="742950" indent="-285750"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2pPr>
            <a:lvl3pPr marL="1143000" indent="-228600"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3pPr>
            <a:lvl4pPr marL="1600200" indent="-228600"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4pPr>
            <a:lvl5pPr marL="2057400" indent="-228600"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9pPr>
          </a:lstStyle>
          <a:p>
            <a:fld id="{8402ACC6-521C-426D-8ACD-1DA91FB59495}" type="slidenum">
              <a:rPr lang="de-DE" altLang="de-DE" sz="1200" b="0">
                <a:solidFill>
                  <a:schemeClr val="tx1"/>
                </a:solidFill>
                <a:latin typeface="Times" panose="02020603050405020304" pitchFamily="18" charset="0"/>
              </a:rPr>
              <a:pPr/>
              <a:t>12</a:t>
            </a:fld>
            <a:endParaRPr lang="de-DE" altLang="de-DE" sz="1200" b="0">
              <a:solidFill>
                <a:schemeClr val="tx1"/>
              </a:solidFill>
              <a:latin typeface="Times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Folienbildplatzhalter 1">
            <a:extLst>
              <a:ext uri="{FF2B5EF4-FFF2-40B4-BE49-F238E27FC236}">
                <a16:creationId xmlns:a16="http://schemas.microsoft.com/office/drawing/2014/main" id="{7DA1822E-1AB7-B656-E762-77E0A47A8E2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7" name="Notizenplatzhalter 2">
            <a:extLst>
              <a:ext uri="{FF2B5EF4-FFF2-40B4-BE49-F238E27FC236}">
                <a16:creationId xmlns:a16="http://schemas.microsoft.com/office/drawing/2014/main" id="{3084BE6C-DEBC-EBCA-307C-10E6FEF7060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DE" altLang="de-DE">
              <a:latin typeface="Times" panose="02020603050405020304" pitchFamily="18" charset="0"/>
            </a:endParaRPr>
          </a:p>
        </p:txBody>
      </p:sp>
      <p:sp>
        <p:nvSpPr>
          <p:cNvPr id="26628" name="Foliennummernplatzhalter 3">
            <a:extLst>
              <a:ext uri="{FF2B5EF4-FFF2-40B4-BE49-F238E27FC236}">
                <a16:creationId xmlns:a16="http://schemas.microsoft.com/office/drawing/2014/main" id="{43EF28CB-9543-656E-9354-8739D0790C8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1pPr>
            <a:lvl2pPr marL="742950" indent="-285750"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2pPr>
            <a:lvl3pPr marL="1143000" indent="-228600"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3pPr>
            <a:lvl4pPr marL="1600200" indent="-228600"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4pPr>
            <a:lvl5pPr marL="2057400" indent="-228600"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9pPr>
          </a:lstStyle>
          <a:p>
            <a:fld id="{639119DE-FCD9-4139-906A-B5328BDEC96E}" type="slidenum">
              <a:rPr lang="de-DE" altLang="de-DE" sz="1200" b="0">
                <a:solidFill>
                  <a:schemeClr val="tx1"/>
                </a:solidFill>
                <a:latin typeface="Times" panose="02020603050405020304" pitchFamily="18" charset="0"/>
              </a:rPr>
              <a:pPr/>
              <a:t>13</a:t>
            </a:fld>
            <a:endParaRPr lang="de-DE" altLang="de-DE" sz="1200" b="0">
              <a:solidFill>
                <a:schemeClr val="tx1"/>
              </a:solidFill>
              <a:latin typeface="Times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Folienbildplatzhalter 1">
            <a:extLst>
              <a:ext uri="{FF2B5EF4-FFF2-40B4-BE49-F238E27FC236}">
                <a16:creationId xmlns:a16="http://schemas.microsoft.com/office/drawing/2014/main" id="{9D4E94DC-B7D6-AF29-46C8-0645C32A638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5" name="Notizenplatzhalter 2">
            <a:extLst>
              <a:ext uri="{FF2B5EF4-FFF2-40B4-BE49-F238E27FC236}">
                <a16:creationId xmlns:a16="http://schemas.microsoft.com/office/drawing/2014/main" id="{D7479BE6-F752-C533-8376-9A580B016AD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DE" altLang="de-DE">
              <a:latin typeface="Times" panose="02020603050405020304" pitchFamily="18" charset="0"/>
            </a:endParaRPr>
          </a:p>
        </p:txBody>
      </p:sp>
      <p:sp>
        <p:nvSpPr>
          <p:cNvPr id="28676" name="Foliennummernplatzhalter 3">
            <a:extLst>
              <a:ext uri="{FF2B5EF4-FFF2-40B4-BE49-F238E27FC236}">
                <a16:creationId xmlns:a16="http://schemas.microsoft.com/office/drawing/2014/main" id="{F7EE2936-8DB7-00DA-E23A-D5E539F5AE0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1pPr>
            <a:lvl2pPr marL="742950" indent="-285750"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2pPr>
            <a:lvl3pPr marL="1143000" indent="-228600"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3pPr>
            <a:lvl4pPr marL="1600200" indent="-228600"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4pPr>
            <a:lvl5pPr marL="2057400" indent="-228600"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9pPr>
          </a:lstStyle>
          <a:p>
            <a:fld id="{FCAF6FE9-359D-4541-9B8F-5BAC9DD1F40C}" type="slidenum">
              <a:rPr lang="de-DE" altLang="de-DE" sz="1200" b="0">
                <a:solidFill>
                  <a:schemeClr val="tx1"/>
                </a:solidFill>
                <a:latin typeface="Times" panose="02020603050405020304" pitchFamily="18" charset="0"/>
              </a:rPr>
              <a:pPr/>
              <a:t>14</a:t>
            </a:fld>
            <a:endParaRPr lang="de-DE" altLang="de-DE" sz="1200" b="0">
              <a:solidFill>
                <a:schemeClr val="tx1"/>
              </a:solidFill>
              <a:latin typeface="Times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Folienbildplatzhalter 1">
            <a:extLst>
              <a:ext uri="{FF2B5EF4-FFF2-40B4-BE49-F238E27FC236}">
                <a16:creationId xmlns:a16="http://schemas.microsoft.com/office/drawing/2014/main" id="{4627C033-51B1-0542-63DB-D0663A278C0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3" name="Notizenplatzhalter 2">
            <a:extLst>
              <a:ext uri="{FF2B5EF4-FFF2-40B4-BE49-F238E27FC236}">
                <a16:creationId xmlns:a16="http://schemas.microsoft.com/office/drawing/2014/main" id="{B44BD153-A7D6-2B2E-34B7-9A853D0F230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DE" altLang="de-DE">
              <a:latin typeface="Times" panose="02020603050405020304" pitchFamily="18" charset="0"/>
            </a:endParaRPr>
          </a:p>
        </p:txBody>
      </p:sp>
      <p:sp>
        <p:nvSpPr>
          <p:cNvPr id="30724" name="Foliennummernplatzhalter 3">
            <a:extLst>
              <a:ext uri="{FF2B5EF4-FFF2-40B4-BE49-F238E27FC236}">
                <a16:creationId xmlns:a16="http://schemas.microsoft.com/office/drawing/2014/main" id="{3DF515BD-5CDB-B90D-577C-4D6BBFF2ED4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1pPr>
            <a:lvl2pPr marL="742950" indent="-285750"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2pPr>
            <a:lvl3pPr marL="1143000" indent="-228600"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3pPr>
            <a:lvl4pPr marL="1600200" indent="-228600"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4pPr>
            <a:lvl5pPr marL="2057400" indent="-228600"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9pPr>
          </a:lstStyle>
          <a:p>
            <a:fld id="{BA6D2CE9-B995-465B-BA5E-A32A41A5F19F}" type="slidenum">
              <a:rPr lang="de-DE" altLang="de-DE" sz="1200" b="0">
                <a:solidFill>
                  <a:schemeClr val="tx1"/>
                </a:solidFill>
                <a:latin typeface="Times" panose="02020603050405020304" pitchFamily="18" charset="0"/>
              </a:rPr>
              <a:pPr/>
              <a:t>15</a:t>
            </a:fld>
            <a:endParaRPr lang="de-DE" altLang="de-DE" sz="1200" b="0">
              <a:solidFill>
                <a:schemeClr val="tx1"/>
              </a:solidFill>
              <a:latin typeface="Times" panose="02020603050405020304" pitchFamily="18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3" descr="01-PPT BG-RCI-Titel">
            <a:extLst>
              <a:ext uri="{FF2B5EF4-FFF2-40B4-BE49-F238E27FC236}">
                <a16:creationId xmlns:a16="http://schemas.microsoft.com/office/drawing/2014/main" id="{869BF02A-6ECD-5527-2BBA-9F02C4C415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763" y="0"/>
            <a:ext cx="10698163" cy="7564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0191" name="Rectangle 15"/>
          <p:cNvSpPr>
            <a:spLocks noGrp="1" noChangeArrowheads="1"/>
          </p:cNvSpPr>
          <p:nvPr>
            <p:ph type="ctrTitle"/>
          </p:nvPr>
        </p:nvSpPr>
        <p:spPr>
          <a:xfrm>
            <a:off x="3032125" y="2413000"/>
            <a:ext cx="7132638" cy="936625"/>
          </a:xfrm>
        </p:spPr>
        <p:txBody>
          <a:bodyPr bIns="0"/>
          <a:lstStyle>
            <a:lvl1pPr>
              <a:lnSpc>
                <a:spcPct val="90000"/>
              </a:lnSpc>
              <a:defRPr sz="3400"/>
            </a:lvl1pPr>
          </a:lstStyle>
          <a:p>
            <a:r>
              <a:rPr lang="de-DE"/>
              <a:t>Titel des Vortrags,</a:t>
            </a:r>
            <a:br>
              <a:rPr lang="de-DE"/>
            </a:br>
            <a:r>
              <a:rPr lang="de-DE"/>
              <a:t>bei Bedarf zweizeilig</a:t>
            </a:r>
          </a:p>
        </p:txBody>
      </p:sp>
      <p:sp>
        <p:nvSpPr>
          <p:cNvPr id="50192" name="Rectangle 16"/>
          <p:cNvSpPr>
            <a:spLocks noGrp="1" noChangeArrowheads="1"/>
          </p:cNvSpPr>
          <p:nvPr>
            <p:ph type="subTitle" idx="1"/>
          </p:nvPr>
        </p:nvSpPr>
        <p:spPr>
          <a:xfrm>
            <a:off x="3032125" y="3421063"/>
            <a:ext cx="7132638" cy="1752600"/>
          </a:xfrm>
        </p:spPr>
        <p:txBody>
          <a:bodyPr/>
          <a:lstStyle>
            <a:lvl1pPr>
              <a:defRPr sz="2800" b="1"/>
            </a:lvl1pPr>
          </a:lstStyle>
          <a:p>
            <a:r>
              <a:rPr lang="de-DE"/>
              <a:t>Untertitel</a:t>
            </a:r>
          </a:p>
        </p:txBody>
      </p:sp>
      <p:sp>
        <p:nvSpPr>
          <p:cNvPr id="5" name="Rectangle 13">
            <a:extLst>
              <a:ext uri="{FF2B5EF4-FFF2-40B4-BE49-F238E27FC236}">
                <a16:creationId xmlns:a16="http://schemas.microsoft.com/office/drawing/2014/main" id="{D92593AA-FC96-194C-C2F8-8AA9C8298DE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xfrm>
            <a:off x="3032125" y="6884988"/>
            <a:ext cx="6996113" cy="280987"/>
          </a:xfrm>
        </p:spPr>
        <p:txBody>
          <a:bodyPr anchor="t"/>
          <a:lstStyle>
            <a:lvl1pPr algn="l" eaLnBrk="0" hangingPunct="0">
              <a:defRPr sz="1800">
                <a:solidFill>
                  <a:srgbClr val="555555"/>
                </a:solidFill>
              </a:defRPr>
            </a:lvl1pPr>
          </a:lstStyle>
          <a:p>
            <a:pPr>
              <a:defRPr/>
            </a:pPr>
            <a:fld id="{2DFE7F3F-F3EC-43B6-973A-AE8BF61EEFC8}" type="datetime1">
              <a:rPr lang="de-DE"/>
              <a:pPr>
                <a:defRPr/>
              </a:pPr>
              <a:t>27.06.2022</a:t>
            </a:fld>
            <a:endParaRPr lang="de-DE"/>
          </a:p>
        </p:txBody>
      </p:sp>
      <p:sp>
        <p:nvSpPr>
          <p:cNvPr id="6" name="Rectangle 14">
            <a:extLst>
              <a:ext uri="{FF2B5EF4-FFF2-40B4-BE49-F238E27FC236}">
                <a16:creationId xmlns:a16="http://schemas.microsoft.com/office/drawing/2014/main" id="{5A11A78D-5188-F098-5F71-ED72F382A3C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 bwMode="auto">
          <a:xfrm>
            <a:off x="3032125" y="6518275"/>
            <a:ext cx="6996113" cy="287338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2000" b="0">
                <a:solidFill>
                  <a:srgbClr val="555555"/>
                </a:solidFill>
                <a:latin typeface="Arial" charset="0"/>
              </a:defRPr>
            </a:lvl1pPr>
          </a:lstStyle>
          <a:p>
            <a:pPr>
              <a:defRPr/>
            </a:pPr>
            <a:r>
              <a:rPr lang="de-DE"/>
              <a:t>Vortragstitel, Autor, Veranstaltung</a:t>
            </a:r>
          </a:p>
        </p:txBody>
      </p:sp>
    </p:spTree>
    <p:extLst>
      <p:ext uri="{BB962C8B-B14F-4D97-AF65-F5344CB8AC3E}">
        <p14:creationId xmlns:p14="http://schemas.microsoft.com/office/powerpoint/2010/main" val="18474369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Rectangle 11">
            <a:extLst>
              <a:ext uri="{FF2B5EF4-FFF2-40B4-BE49-F238E27FC236}">
                <a16:creationId xmlns:a16="http://schemas.microsoft.com/office/drawing/2014/main" id="{4A5083B6-513E-189E-5ABC-C638661A2C8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A713E8-D39F-4BFA-B6DF-2AB8F9C7E8C7}" type="datetime1">
              <a:rPr lang="de-DE"/>
              <a:pPr>
                <a:defRPr/>
              </a:pPr>
              <a:t>27.06.2022</a:t>
            </a:fld>
            <a:endParaRPr lang="de-DE"/>
          </a:p>
        </p:txBody>
      </p:sp>
      <p:sp>
        <p:nvSpPr>
          <p:cNvPr id="5" name="Rectangle 13">
            <a:extLst>
              <a:ext uri="{FF2B5EF4-FFF2-40B4-BE49-F238E27FC236}">
                <a16:creationId xmlns:a16="http://schemas.microsoft.com/office/drawing/2014/main" id="{3D2BF4EB-42AD-918C-4B90-7206DBDF1BF9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altLang="de-DE"/>
              <a:t>Seite </a:t>
            </a:r>
            <a:fld id="{85FA9185-4B45-42B1-815D-F429B56C4698}" type="slidenum">
              <a:rPr lang="de-DE" altLang="de-DE" smtClean="0"/>
              <a:pPr>
                <a:defRPr/>
              </a:pPr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35513333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7772400" y="1457325"/>
            <a:ext cx="2392363" cy="4040188"/>
          </a:xfrm>
        </p:spPr>
        <p:txBody>
          <a:bodyPr vert="eaVert"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590550" y="1457325"/>
            <a:ext cx="7029450" cy="4040188"/>
          </a:xfrm>
        </p:spPr>
        <p:txBody>
          <a:bodyPr vert="eaVert"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Rectangle 11">
            <a:extLst>
              <a:ext uri="{FF2B5EF4-FFF2-40B4-BE49-F238E27FC236}">
                <a16:creationId xmlns:a16="http://schemas.microsoft.com/office/drawing/2014/main" id="{8B8A173A-3B90-D636-CB98-13E0F78AC1D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C54939B-2CC4-4833-A59F-9D55DD3DB965}" type="datetime1">
              <a:rPr lang="de-DE"/>
              <a:pPr>
                <a:defRPr/>
              </a:pPr>
              <a:t>27.06.2022</a:t>
            </a:fld>
            <a:endParaRPr lang="de-DE"/>
          </a:p>
        </p:txBody>
      </p:sp>
      <p:sp>
        <p:nvSpPr>
          <p:cNvPr id="5" name="Rectangle 13">
            <a:extLst>
              <a:ext uri="{FF2B5EF4-FFF2-40B4-BE49-F238E27FC236}">
                <a16:creationId xmlns:a16="http://schemas.microsoft.com/office/drawing/2014/main" id="{A8C0BEFA-095A-92B6-4BDC-2EA978834308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altLang="de-DE"/>
              <a:t>Seite </a:t>
            </a:r>
            <a:fld id="{71AE2454-28DA-4634-9983-4FAC1CEF47D4}" type="slidenum">
              <a:rPr lang="de-DE" altLang="de-DE" smtClean="0"/>
              <a:pPr>
                <a:defRPr/>
              </a:pPr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7741173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C49257DF-B399-DB31-7606-B2F977EC2B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08.06.2011</a:t>
            </a: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FDF65D24-9372-820C-10BB-BF232E5D20A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altLang="de-DE"/>
              <a:t>Seite </a:t>
            </a:r>
            <a:fld id="{22D26833-77B9-4FCE-B059-75AC356ED92D}" type="slidenum">
              <a:rPr lang="de-DE" altLang="de-DE" smtClean="0"/>
              <a:pPr>
                <a:defRPr/>
              </a:pPr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20850083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44550" y="4859338"/>
            <a:ext cx="9085263" cy="15017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44550" y="3205163"/>
            <a:ext cx="9085263" cy="1654175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4" name="Rectangle 11">
            <a:extLst>
              <a:ext uri="{FF2B5EF4-FFF2-40B4-BE49-F238E27FC236}">
                <a16:creationId xmlns:a16="http://schemas.microsoft.com/office/drawing/2014/main" id="{BF12C0BC-BC90-13A5-FA91-519B8B97393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CF35520-2E63-42D9-9626-3C1C34D731CB}" type="datetime1">
              <a:rPr lang="de-DE"/>
              <a:pPr>
                <a:defRPr/>
              </a:pPr>
              <a:t>27.06.2022</a:t>
            </a:fld>
            <a:endParaRPr lang="de-DE"/>
          </a:p>
        </p:txBody>
      </p:sp>
      <p:sp>
        <p:nvSpPr>
          <p:cNvPr id="5" name="Rectangle 13">
            <a:extLst>
              <a:ext uri="{FF2B5EF4-FFF2-40B4-BE49-F238E27FC236}">
                <a16:creationId xmlns:a16="http://schemas.microsoft.com/office/drawing/2014/main" id="{E12584ED-3CFA-C370-24D8-CDDCA0D9B75C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altLang="de-DE"/>
              <a:t>Seite </a:t>
            </a:r>
            <a:fld id="{8E1AD9F5-E166-48B2-B29D-A444E64D0A65}" type="slidenum">
              <a:rPr lang="de-DE" altLang="de-DE" smtClean="0"/>
              <a:pPr>
                <a:defRPr/>
              </a:pPr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151902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590550" y="2268538"/>
            <a:ext cx="4710113" cy="32289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5453063" y="2268538"/>
            <a:ext cx="4711700" cy="32289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Rectangle 11">
            <a:extLst>
              <a:ext uri="{FF2B5EF4-FFF2-40B4-BE49-F238E27FC236}">
                <a16:creationId xmlns:a16="http://schemas.microsoft.com/office/drawing/2014/main" id="{D6E8D6F2-998C-3729-B6BA-A15AB83A9B8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7EE5C70-2945-497F-BA03-2AD4D1B9962B}" type="datetime1">
              <a:rPr lang="de-DE"/>
              <a:pPr>
                <a:defRPr/>
              </a:pPr>
              <a:t>27.06.2022</a:t>
            </a:fld>
            <a:endParaRPr lang="de-DE"/>
          </a:p>
        </p:txBody>
      </p:sp>
      <p:sp>
        <p:nvSpPr>
          <p:cNvPr id="6" name="Rectangle 13">
            <a:extLst>
              <a:ext uri="{FF2B5EF4-FFF2-40B4-BE49-F238E27FC236}">
                <a16:creationId xmlns:a16="http://schemas.microsoft.com/office/drawing/2014/main" id="{219A30AF-84F7-3788-9AEB-10950894EEA7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altLang="de-DE"/>
              <a:t>Seite </a:t>
            </a:r>
            <a:fld id="{B3649AC5-2B89-42EC-BA1E-66A2001C612D}" type="slidenum">
              <a:rPr lang="de-DE" altLang="de-DE" smtClean="0"/>
              <a:pPr>
                <a:defRPr/>
              </a:pPr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24575822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34988" y="303213"/>
            <a:ext cx="9618662" cy="1260475"/>
          </a:xfrm>
        </p:spPr>
        <p:txBody>
          <a:bodyPr/>
          <a:lstStyle>
            <a:lvl1pPr>
              <a:defRPr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534988" y="1692275"/>
            <a:ext cx="4722812" cy="706438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534988" y="2398713"/>
            <a:ext cx="4722812" cy="435768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5429250" y="1692275"/>
            <a:ext cx="4724400" cy="706438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5429250" y="2398713"/>
            <a:ext cx="4724400" cy="435768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Rectangle 11">
            <a:extLst>
              <a:ext uri="{FF2B5EF4-FFF2-40B4-BE49-F238E27FC236}">
                <a16:creationId xmlns:a16="http://schemas.microsoft.com/office/drawing/2014/main" id="{377FE08C-B8E0-15C4-FCCF-49546384B6C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13923C0-3F9E-4DC7-B4F1-9697DC9FDA57}" type="datetime1">
              <a:rPr lang="de-DE"/>
              <a:pPr>
                <a:defRPr/>
              </a:pPr>
              <a:t>27.06.2022</a:t>
            </a:fld>
            <a:endParaRPr lang="de-DE"/>
          </a:p>
        </p:txBody>
      </p:sp>
      <p:sp>
        <p:nvSpPr>
          <p:cNvPr id="8" name="Rectangle 13">
            <a:extLst>
              <a:ext uri="{FF2B5EF4-FFF2-40B4-BE49-F238E27FC236}">
                <a16:creationId xmlns:a16="http://schemas.microsoft.com/office/drawing/2014/main" id="{FDAE2C7E-63D5-FCF4-5E5E-024594F10A14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altLang="de-DE"/>
              <a:t>Seite </a:t>
            </a:r>
            <a:fld id="{6AACB204-93DA-4C65-BEC8-A835A673EA36}" type="slidenum">
              <a:rPr lang="de-DE" altLang="de-DE" smtClean="0"/>
              <a:pPr>
                <a:defRPr/>
              </a:pPr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42563824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Rectangle 11">
            <a:extLst>
              <a:ext uri="{FF2B5EF4-FFF2-40B4-BE49-F238E27FC236}">
                <a16:creationId xmlns:a16="http://schemas.microsoft.com/office/drawing/2014/main" id="{1EE59436-390B-FE28-1102-04056A4C2CD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9747497-7E64-4578-A2D6-40D2763C9FF5}" type="datetime1">
              <a:rPr lang="de-DE"/>
              <a:pPr>
                <a:defRPr/>
              </a:pPr>
              <a:t>27.06.2022</a:t>
            </a:fld>
            <a:endParaRPr lang="de-DE"/>
          </a:p>
        </p:txBody>
      </p:sp>
      <p:sp>
        <p:nvSpPr>
          <p:cNvPr id="4" name="Rectangle 13">
            <a:extLst>
              <a:ext uri="{FF2B5EF4-FFF2-40B4-BE49-F238E27FC236}">
                <a16:creationId xmlns:a16="http://schemas.microsoft.com/office/drawing/2014/main" id="{0D19A380-3058-DE8A-F81C-46D60DB965C9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altLang="de-DE"/>
              <a:t>Seite </a:t>
            </a:r>
            <a:fld id="{6959AC26-F8AF-4D25-9CA7-42261C9DCE9C}" type="slidenum">
              <a:rPr lang="de-DE" altLang="de-DE" smtClean="0"/>
              <a:pPr>
                <a:defRPr/>
              </a:pPr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41386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1">
            <a:extLst>
              <a:ext uri="{FF2B5EF4-FFF2-40B4-BE49-F238E27FC236}">
                <a16:creationId xmlns:a16="http://schemas.microsoft.com/office/drawing/2014/main" id="{1AE5EEBF-BA9E-4925-AD96-34764C8C604C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550863" y="7023100"/>
            <a:ext cx="5786437" cy="539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 anchor="ctr"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uk-UA" sz="1400" b="0" dirty="0">
                <a:solidFill>
                  <a:schemeClr val="bg1"/>
                </a:solidFill>
                <a:latin typeface="Arial" charset="0"/>
              </a:rPr>
              <a:t>Нотатки з безпеки на робочому місці (</a:t>
            </a:r>
            <a:r>
              <a:rPr lang="uk-UA" sz="1400" b="0">
                <a:solidFill>
                  <a:schemeClr val="bg1"/>
                </a:solidFill>
                <a:latin typeface="Arial" charset="0"/>
              </a:rPr>
              <a:t>SKG 010</a:t>
            </a:r>
            <a:r>
              <a:rPr lang="de-DE" sz="1400" b="0">
                <a:solidFill>
                  <a:schemeClr val="bg1"/>
                </a:solidFill>
                <a:latin typeface="Arial" charset="0"/>
              </a:rPr>
              <a:t>ua</a:t>
            </a:r>
            <a:r>
              <a:rPr lang="uk-UA" sz="1400" b="0">
                <a:solidFill>
                  <a:schemeClr val="bg1"/>
                </a:solidFill>
                <a:latin typeface="Arial" charset="0"/>
              </a:rPr>
              <a:t>) </a:t>
            </a:r>
            <a:br>
              <a:rPr lang="de-DE" sz="1400" b="0" dirty="0">
                <a:solidFill>
                  <a:schemeClr val="bg1"/>
                </a:solidFill>
                <a:latin typeface="Arial" charset="0"/>
              </a:rPr>
            </a:br>
            <a:r>
              <a:rPr lang="uk-UA" sz="1400" b="0" dirty="0">
                <a:solidFill>
                  <a:schemeClr val="bg1"/>
                </a:solidFill>
              </a:rPr>
              <a:t>Технічний догляд</a:t>
            </a:r>
            <a:r>
              <a:rPr lang="de-DE" sz="1400" b="0" dirty="0">
                <a:solidFill>
                  <a:schemeClr val="bg1"/>
                </a:solidFill>
                <a:latin typeface="Arial" charset="0"/>
              </a:rPr>
              <a:t> | </a:t>
            </a:r>
            <a:r>
              <a:rPr lang="uk-UA" sz="1400" b="0" dirty="0">
                <a:solidFill>
                  <a:schemeClr val="bg1"/>
                </a:solidFill>
              </a:rPr>
              <a:t>Роботи під напругою до 1000 В</a:t>
            </a:r>
          </a:p>
        </p:txBody>
      </p:sp>
      <p:sp>
        <p:nvSpPr>
          <p:cNvPr id="3" name="Rectangle 11">
            <a:extLst>
              <a:ext uri="{FF2B5EF4-FFF2-40B4-BE49-F238E27FC236}">
                <a16:creationId xmlns:a16="http://schemas.microsoft.com/office/drawing/2014/main" id="{D1DF83E3-AEF7-2639-DBB6-F6CF455F613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634388-6B92-4FE6-82C5-0CCFE6C51265}" type="datetime1">
              <a:rPr lang="de-DE"/>
              <a:pPr>
                <a:defRPr/>
              </a:pPr>
              <a:t>27.06.2022</a:t>
            </a:fld>
            <a:endParaRPr lang="de-DE"/>
          </a:p>
        </p:txBody>
      </p:sp>
      <p:sp>
        <p:nvSpPr>
          <p:cNvPr id="4" name="Rectangle 13">
            <a:extLst>
              <a:ext uri="{FF2B5EF4-FFF2-40B4-BE49-F238E27FC236}">
                <a16:creationId xmlns:a16="http://schemas.microsoft.com/office/drawing/2014/main" id="{9F46DA01-44A7-E071-10AE-202ADF83E861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altLang="de-DE"/>
              <a:t>Seite </a:t>
            </a:r>
            <a:fld id="{F35F50F6-CD52-4F20-A858-BF668F9887C2}" type="slidenum">
              <a:rPr lang="de-DE" altLang="de-DE" smtClean="0"/>
              <a:pPr>
                <a:defRPr/>
              </a:pPr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22010064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34988" y="301625"/>
            <a:ext cx="3516312" cy="1281113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178300" y="301625"/>
            <a:ext cx="5975350" cy="645477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534988" y="1582738"/>
            <a:ext cx="3516312" cy="51736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5" name="Rectangle 11">
            <a:extLst>
              <a:ext uri="{FF2B5EF4-FFF2-40B4-BE49-F238E27FC236}">
                <a16:creationId xmlns:a16="http://schemas.microsoft.com/office/drawing/2014/main" id="{3CBD2F80-8E69-A4A2-D17A-0DD16A6B1D6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xfrm>
            <a:off x="6838950" y="7023100"/>
            <a:ext cx="1358900" cy="5397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06A74C9-00CE-464B-A896-AF603E29BF90}" type="datetime1">
              <a:rPr lang="de-DE"/>
              <a:pPr>
                <a:defRPr/>
              </a:pPr>
              <a:t>27.06.2022</a:t>
            </a:fld>
            <a:endParaRPr lang="de-DE"/>
          </a:p>
        </p:txBody>
      </p:sp>
      <p:sp>
        <p:nvSpPr>
          <p:cNvPr id="6" name="Rectangle 13">
            <a:extLst>
              <a:ext uri="{FF2B5EF4-FFF2-40B4-BE49-F238E27FC236}">
                <a16:creationId xmlns:a16="http://schemas.microsoft.com/office/drawing/2014/main" id="{AEA981FE-F5A4-E3CA-B8EF-52ACD9B9B8C5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altLang="de-DE"/>
              <a:t>Seite </a:t>
            </a:r>
            <a:fld id="{581D59E8-E6B4-4BF6-AC28-884EB8A6F818}" type="slidenum">
              <a:rPr lang="de-DE" altLang="de-DE" smtClean="0"/>
              <a:pPr>
                <a:defRPr/>
              </a:pPr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36196862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095500" y="5294313"/>
            <a:ext cx="6413500" cy="62388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2095500" y="676275"/>
            <a:ext cx="6413500" cy="453707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e-DE" noProof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2095500" y="5918200"/>
            <a:ext cx="6413500" cy="889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5" name="Rectangle 11">
            <a:extLst>
              <a:ext uri="{FF2B5EF4-FFF2-40B4-BE49-F238E27FC236}">
                <a16:creationId xmlns:a16="http://schemas.microsoft.com/office/drawing/2014/main" id="{D936A8EE-BA2E-415E-25F7-6649474C8CD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022D004-6EC9-4F5C-9568-C3935613CB61}" type="datetime1">
              <a:rPr lang="de-DE"/>
              <a:pPr>
                <a:defRPr/>
              </a:pPr>
              <a:t>27.06.2022</a:t>
            </a:fld>
            <a:endParaRPr lang="de-DE"/>
          </a:p>
        </p:txBody>
      </p:sp>
      <p:sp>
        <p:nvSpPr>
          <p:cNvPr id="6" name="Rectangle 13">
            <a:extLst>
              <a:ext uri="{FF2B5EF4-FFF2-40B4-BE49-F238E27FC236}">
                <a16:creationId xmlns:a16="http://schemas.microsoft.com/office/drawing/2014/main" id="{6DE32435-8217-6E62-4A94-5932597664A5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altLang="de-DE"/>
              <a:t>Seite </a:t>
            </a:r>
            <a:fld id="{C100DAFF-5191-4DBD-8B73-78BBAD624D9B}" type="slidenum">
              <a:rPr lang="de-DE" altLang="de-DE" smtClean="0"/>
              <a:pPr>
                <a:defRPr/>
              </a:pPr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40756398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4" descr="02-PPT BG-RCI-Folgeseite">
            <a:extLst>
              <a:ext uri="{FF2B5EF4-FFF2-40B4-BE49-F238E27FC236}">
                <a16:creationId xmlns:a16="http://schemas.microsoft.com/office/drawing/2014/main" id="{26B33E09-A92B-C307-62F4-E49F6F2990C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763" y="0"/>
            <a:ext cx="10698163" cy="7564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5" name="Rectangle 11">
            <a:extLst>
              <a:ext uri="{FF2B5EF4-FFF2-40B4-BE49-F238E27FC236}">
                <a16:creationId xmlns:a16="http://schemas.microsoft.com/office/drawing/2014/main" id="{57D7F38A-F7E4-6771-D111-AA9272740FFF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64250" y="7023100"/>
            <a:ext cx="2133600" cy="539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400" b="0">
                <a:solidFill>
                  <a:schemeClr val="bg1"/>
                </a:solidFill>
                <a:latin typeface="Arial" charset="0"/>
              </a:defRPr>
            </a:lvl1pPr>
          </a:lstStyle>
          <a:p>
            <a:pPr>
              <a:defRPr/>
            </a:pPr>
            <a:fld id="{B3845533-83AF-44AF-88D6-517E8FB4CE4D}" type="datetime1">
              <a:rPr lang="de-DE"/>
              <a:pPr>
                <a:defRPr/>
              </a:pPr>
              <a:t>27.06.2022</a:t>
            </a:fld>
            <a:endParaRPr lang="de-DE"/>
          </a:p>
        </p:txBody>
      </p:sp>
      <p:sp>
        <p:nvSpPr>
          <p:cNvPr id="1028" name="Rectangle 14">
            <a:extLst>
              <a:ext uri="{FF2B5EF4-FFF2-40B4-BE49-F238E27FC236}">
                <a16:creationId xmlns:a16="http://schemas.microsoft.com/office/drawing/2014/main" id="{D548CEE6-7153-0F9D-A599-49A98AC926D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590550" y="2268538"/>
            <a:ext cx="9574213" cy="3228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de-DE"/>
              <a:t>Fließtext optimal 24pt, minimal 20pt</a:t>
            </a:r>
          </a:p>
          <a:p>
            <a:pPr lvl="1"/>
            <a:r>
              <a:rPr lang="de-DE" altLang="de-DE"/>
              <a:t>Aufzählungspunkt</a:t>
            </a:r>
          </a:p>
          <a:p>
            <a:pPr lvl="2"/>
            <a:r>
              <a:rPr lang="de-DE" altLang="de-DE"/>
              <a:t>Aufzählungspunkt</a:t>
            </a:r>
          </a:p>
          <a:p>
            <a:pPr lvl="3"/>
            <a:r>
              <a:rPr lang="de-DE" altLang="de-DE"/>
              <a:t>Vierte Ebene</a:t>
            </a:r>
          </a:p>
          <a:p>
            <a:pPr lvl="4"/>
            <a:r>
              <a:rPr lang="de-DE" altLang="de-DE"/>
              <a:t>Fünfte Ebene</a:t>
            </a:r>
          </a:p>
        </p:txBody>
      </p:sp>
      <p:sp>
        <p:nvSpPr>
          <p:cNvPr id="1029" name="Rectangle 15">
            <a:extLst>
              <a:ext uri="{FF2B5EF4-FFF2-40B4-BE49-F238E27FC236}">
                <a16:creationId xmlns:a16="http://schemas.microsoft.com/office/drawing/2014/main" id="{3D3F6996-EFF1-9928-C36D-E8EE46C37DB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590550" y="1457325"/>
            <a:ext cx="9574213" cy="595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de-DE"/>
              <a:t>Überschrift</a:t>
            </a:r>
          </a:p>
        </p:txBody>
      </p:sp>
      <p:sp>
        <p:nvSpPr>
          <p:cNvPr id="1037" name="Rectangle 13">
            <a:extLst>
              <a:ext uri="{FF2B5EF4-FFF2-40B4-BE49-F238E27FC236}">
                <a16:creationId xmlns:a16="http://schemas.microsoft.com/office/drawing/2014/main" id="{BCF2BAD5-D7CE-9162-C00B-301362E8B7E8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580438" y="7023100"/>
            <a:ext cx="1584325" cy="539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500" b="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de-DE" altLang="de-DE"/>
              <a:t>Seite </a:t>
            </a:r>
            <a:fld id="{39605C71-1C6B-453C-89DC-207C5EC2C0D8}" type="slidenum">
              <a:rPr lang="de-DE" altLang="de-DE" smtClean="0"/>
              <a:pPr>
                <a:defRPr/>
              </a:pPr>
              <a:t>‹Nr.›</a:t>
            </a:fld>
            <a:endParaRPr lang="de-DE" alt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26" r:id="rId1"/>
    <p:sldLayoutId id="2147484027" r:id="rId2"/>
    <p:sldLayoutId id="2147484019" r:id="rId3"/>
    <p:sldLayoutId id="2147484020" r:id="rId4"/>
    <p:sldLayoutId id="2147484021" r:id="rId5"/>
    <p:sldLayoutId id="2147484022" r:id="rId6"/>
    <p:sldLayoutId id="2147484028" r:id="rId7"/>
    <p:sldLayoutId id="2147484029" r:id="rId8"/>
    <p:sldLayoutId id="2147484023" r:id="rId9"/>
    <p:sldLayoutId id="2147484024" r:id="rId10"/>
    <p:sldLayoutId id="2147484025" r:id="rId11"/>
  </p:sldLayoutIdLst>
  <p:hf hdr="0" ftr="0"/>
  <p:txStyles>
    <p:titleStyle>
      <a:lvl1pPr algn="l" defTabSz="1042988" rtl="0" eaLnBrk="0" fontAlgn="base" hangingPunct="0">
        <a:spcBef>
          <a:spcPct val="0"/>
        </a:spcBef>
        <a:spcAft>
          <a:spcPct val="0"/>
        </a:spcAft>
        <a:defRPr sz="3000" b="1">
          <a:solidFill>
            <a:srgbClr val="004994"/>
          </a:solidFill>
          <a:latin typeface="+mj-lt"/>
          <a:ea typeface="+mj-ea"/>
          <a:cs typeface="+mj-cs"/>
        </a:defRPr>
      </a:lvl1pPr>
      <a:lvl2pPr algn="l" defTabSz="1042988" rtl="0" eaLnBrk="0" fontAlgn="base" hangingPunct="0">
        <a:spcBef>
          <a:spcPct val="0"/>
        </a:spcBef>
        <a:spcAft>
          <a:spcPct val="0"/>
        </a:spcAft>
        <a:defRPr sz="3000" b="1">
          <a:solidFill>
            <a:srgbClr val="004994"/>
          </a:solidFill>
          <a:latin typeface="Arial" charset="0"/>
        </a:defRPr>
      </a:lvl2pPr>
      <a:lvl3pPr algn="l" defTabSz="1042988" rtl="0" eaLnBrk="0" fontAlgn="base" hangingPunct="0">
        <a:spcBef>
          <a:spcPct val="0"/>
        </a:spcBef>
        <a:spcAft>
          <a:spcPct val="0"/>
        </a:spcAft>
        <a:defRPr sz="3000" b="1">
          <a:solidFill>
            <a:srgbClr val="004994"/>
          </a:solidFill>
          <a:latin typeface="Arial" charset="0"/>
        </a:defRPr>
      </a:lvl3pPr>
      <a:lvl4pPr algn="l" defTabSz="1042988" rtl="0" eaLnBrk="0" fontAlgn="base" hangingPunct="0">
        <a:spcBef>
          <a:spcPct val="0"/>
        </a:spcBef>
        <a:spcAft>
          <a:spcPct val="0"/>
        </a:spcAft>
        <a:defRPr sz="3000" b="1">
          <a:solidFill>
            <a:srgbClr val="004994"/>
          </a:solidFill>
          <a:latin typeface="Arial" charset="0"/>
        </a:defRPr>
      </a:lvl4pPr>
      <a:lvl5pPr algn="l" defTabSz="1042988" rtl="0" eaLnBrk="0" fontAlgn="base" hangingPunct="0">
        <a:spcBef>
          <a:spcPct val="0"/>
        </a:spcBef>
        <a:spcAft>
          <a:spcPct val="0"/>
        </a:spcAft>
        <a:defRPr sz="3000" b="1">
          <a:solidFill>
            <a:srgbClr val="004994"/>
          </a:solidFill>
          <a:latin typeface="Arial" charset="0"/>
        </a:defRPr>
      </a:lvl5pPr>
      <a:lvl6pPr marL="457200" algn="l" defTabSz="1042988" rtl="0" fontAlgn="base">
        <a:spcBef>
          <a:spcPct val="0"/>
        </a:spcBef>
        <a:spcAft>
          <a:spcPct val="0"/>
        </a:spcAft>
        <a:defRPr sz="3000" b="1">
          <a:solidFill>
            <a:srgbClr val="004994"/>
          </a:solidFill>
          <a:latin typeface="Arial" charset="0"/>
        </a:defRPr>
      </a:lvl6pPr>
      <a:lvl7pPr marL="914400" algn="l" defTabSz="1042988" rtl="0" fontAlgn="base">
        <a:spcBef>
          <a:spcPct val="0"/>
        </a:spcBef>
        <a:spcAft>
          <a:spcPct val="0"/>
        </a:spcAft>
        <a:defRPr sz="3000" b="1">
          <a:solidFill>
            <a:srgbClr val="004994"/>
          </a:solidFill>
          <a:latin typeface="Arial" charset="0"/>
        </a:defRPr>
      </a:lvl7pPr>
      <a:lvl8pPr marL="1371600" algn="l" defTabSz="1042988" rtl="0" fontAlgn="base">
        <a:spcBef>
          <a:spcPct val="0"/>
        </a:spcBef>
        <a:spcAft>
          <a:spcPct val="0"/>
        </a:spcAft>
        <a:defRPr sz="3000" b="1">
          <a:solidFill>
            <a:srgbClr val="004994"/>
          </a:solidFill>
          <a:latin typeface="Arial" charset="0"/>
        </a:defRPr>
      </a:lvl8pPr>
      <a:lvl9pPr marL="1828800" algn="l" defTabSz="1042988" rtl="0" fontAlgn="base">
        <a:spcBef>
          <a:spcPct val="0"/>
        </a:spcBef>
        <a:spcAft>
          <a:spcPct val="0"/>
        </a:spcAft>
        <a:defRPr sz="3000" b="1">
          <a:solidFill>
            <a:srgbClr val="004994"/>
          </a:solidFill>
          <a:latin typeface="Arial" charset="0"/>
        </a:defRPr>
      </a:lvl9pPr>
    </p:titleStyle>
    <p:bodyStyle>
      <a:lvl1pPr marL="342900" indent="-342900" algn="l" defTabSz="1042988" rtl="0" eaLnBrk="0" fontAlgn="base" hangingPunct="0">
        <a:spcBef>
          <a:spcPct val="20000"/>
        </a:spcBef>
        <a:spcAft>
          <a:spcPct val="0"/>
        </a:spcAft>
        <a:defRPr sz="2400">
          <a:solidFill>
            <a:srgbClr val="555555"/>
          </a:solidFill>
          <a:latin typeface="+mn-lt"/>
          <a:ea typeface="+mn-ea"/>
          <a:cs typeface="+mn-cs"/>
        </a:defRPr>
      </a:lvl1pPr>
      <a:lvl2pPr marL="179388" indent="-177800" algn="l" defTabSz="1042988" rtl="0" eaLnBrk="0" fontAlgn="base" hangingPunct="0">
        <a:spcBef>
          <a:spcPct val="20000"/>
        </a:spcBef>
        <a:spcAft>
          <a:spcPct val="0"/>
        </a:spcAft>
        <a:buClr>
          <a:srgbClr val="004994"/>
        </a:buClr>
        <a:buChar char="•"/>
        <a:defRPr sz="2400">
          <a:solidFill>
            <a:srgbClr val="555555"/>
          </a:solidFill>
          <a:latin typeface="+mn-lt"/>
        </a:defRPr>
      </a:lvl2pPr>
      <a:lvl3pPr marL="365125" indent="-184150" algn="l" defTabSz="1042988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rgbClr val="555555"/>
          </a:solidFill>
          <a:latin typeface="+mn-lt"/>
        </a:defRPr>
      </a:lvl3pPr>
      <a:lvl4pPr marL="549275" indent="-182563" algn="l" defTabSz="1042988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rgbClr val="555555"/>
          </a:solidFill>
          <a:latin typeface="+mn-lt"/>
        </a:defRPr>
      </a:lvl4pPr>
      <a:lvl5pPr marL="719138" indent="-168275" algn="l" defTabSz="1042988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rgbClr val="555555"/>
          </a:solidFill>
          <a:latin typeface="+mn-lt"/>
        </a:defRPr>
      </a:lvl5pPr>
      <a:lvl6pPr marL="1176338" indent="-168275" algn="l" defTabSz="1042988" rtl="0" fontAlgn="base">
        <a:spcBef>
          <a:spcPct val="20000"/>
        </a:spcBef>
        <a:spcAft>
          <a:spcPct val="0"/>
        </a:spcAft>
        <a:buChar char="•"/>
        <a:defRPr sz="2000">
          <a:solidFill>
            <a:srgbClr val="555555"/>
          </a:solidFill>
          <a:latin typeface="+mn-lt"/>
        </a:defRPr>
      </a:lvl6pPr>
      <a:lvl7pPr marL="1633538" indent="-168275" algn="l" defTabSz="1042988" rtl="0" fontAlgn="base">
        <a:spcBef>
          <a:spcPct val="20000"/>
        </a:spcBef>
        <a:spcAft>
          <a:spcPct val="0"/>
        </a:spcAft>
        <a:buChar char="•"/>
        <a:defRPr sz="2000">
          <a:solidFill>
            <a:srgbClr val="555555"/>
          </a:solidFill>
          <a:latin typeface="+mn-lt"/>
        </a:defRPr>
      </a:lvl7pPr>
      <a:lvl8pPr marL="2090738" indent="-168275" algn="l" defTabSz="1042988" rtl="0" fontAlgn="base">
        <a:spcBef>
          <a:spcPct val="20000"/>
        </a:spcBef>
        <a:spcAft>
          <a:spcPct val="0"/>
        </a:spcAft>
        <a:buChar char="•"/>
        <a:defRPr sz="2000">
          <a:solidFill>
            <a:srgbClr val="555555"/>
          </a:solidFill>
          <a:latin typeface="+mn-lt"/>
        </a:defRPr>
      </a:lvl8pPr>
      <a:lvl9pPr marL="2547938" indent="-168275" algn="l" defTabSz="1042988" rtl="0" fontAlgn="base">
        <a:spcBef>
          <a:spcPct val="20000"/>
        </a:spcBef>
        <a:spcAft>
          <a:spcPct val="0"/>
        </a:spcAft>
        <a:buChar char="•"/>
        <a:defRPr sz="2000">
          <a:solidFill>
            <a:srgbClr val="555555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Datumsplatzhalter 3">
            <a:extLst>
              <a:ext uri="{FF2B5EF4-FFF2-40B4-BE49-F238E27FC236}">
                <a16:creationId xmlns:a16="http://schemas.microsoft.com/office/drawing/2014/main" id="{5435868A-42E3-B134-33F4-565AD0527EA7}"/>
              </a:ext>
            </a:extLst>
          </p:cNvPr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1042988">
              <a:spcBef>
                <a:spcPct val="20000"/>
              </a:spcBef>
              <a:defRPr sz="2400">
                <a:solidFill>
                  <a:srgbClr val="555555"/>
                </a:solidFill>
                <a:latin typeface="Arial" panose="020B0604020202020204" pitchFamily="34" charset="0"/>
              </a:defRPr>
            </a:lvl1pPr>
            <a:lvl2pPr marL="742950" indent="-285750" defTabSz="1042988">
              <a:spcBef>
                <a:spcPct val="20000"/>
              </a:spcBef>
              <a:buClr>
                <a:srgbClr val="004994"/>
              </a:buClr>
              <a:buChar char="•"/>
              <a:defRPr sz="2400">
                <a:solidFill>
                  <a:srgbClr val="555555"/>
                </a:solidFill>
                <a:latin typeface="Arial" panose="020B0604020202020204" pitchFamily="34" charset="0"/>
              </a:defRPr>
            </a:lvl2pPr>
            <a:lvl3pPr marL="1143000" indent="-228600" defTabSz="1042988">
              <a:spcBef>
                <a:spcPct val="20000"/>
              </a:spcBef>
              <a:buChar char="•"/>
              <a:defRPr sz="2400">
                <a:solidFill>
                  <a:srgbClr val="555555"/>
                </a:solidFill>
                <a:latin typeface="Arial" panose="020B0604020202020204" pitchFamily="34" charset="0"/>
              </a:defRPr>
            </a:lvl3pPr>
            <a:lvl4pPr marL="1600200" indent="-228600" defTabSz="1042988">
              <a:spcBef>
                <a:spcPct val="20000"/>
              </a:spcBef>
              <a:buChar char="•"/>
              <a:defRPr sz="2000">
                <a:solidFill>
                  <a:srgbClr val="555555"/>
                </a:solidFill>
                <a:latin typeface="Arial" panose="020B0604020202020204" pitchFamily="34" charset="0"/>
              </a:defRPr>
            </a:lvl4pPr>
            <a:lvl5pPr marL="2057400" indent="-228600" defTabSz="1042988">
              <a:spcBef>
                <a:spcPct val="20000"/>
              </a:spcBef>
              <a:buChar char="•"/>
              <a:defRPr sz="2000">
                <a:solidFill>
                  <a:srgbClr val="555555"/>
                </a:solidFill>
                <a:latin typeface="Arial" panose="020B0604020202020204" pitchFamily="34" charset="0"/>
              </a:defRPr>
            </a:lvl5pPr>
            <a:lvl6pPr marL="2514600" indent="-228600" defTabSz="1042988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rgbClr val="555555"/>
                </a:solidFill>
                <a:latin typeface="Arial" panose="020B0604020202020204" pitchFamily="34" charset="0"/>
              </a:defRPr>
            </a:lvl6pPr>
            <a:lvl7pPr marL="2971800" indent="-228600" defTabSz="1042988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rgbClr val="555555"/>
                </a:solidFill>
                <a:latin typeface="Arial" panose="020B0604020202020204" pitchFamily="34" charset="0"/>
              </a:defRPr>
            </a:lvl7pPr>
            <a:lvl8pPr marL="3429000" indent="-228600" defTabSz="1042988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rgbClr val="555555"/>
                </a:solidFill>
                <a:latin typeface="Arial" panose="020B0604020202020204" pitchFamily="34" charset="0"/>
              </a:defRPr>
            </a:lvl8pPr>
            <a:lvl9pPr marL="3886200" indent="-228600" defTabSz="1042988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rgbClr val="555555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uk-UA" sz="1800" dirty="0"/>
              <a:t>Станом на 03.2020</a:t>
            </a:r>
            <a:endParaRPr lang="de-DE" sz="1800" dirty="0"/>
          </a:p>
          <a:p>
            <a:pPr>
              <a:spcBef>
                <a:spcPct val="0"/>
              </a:spcBef>
            </a:pPr>
            <a:r>
              <a:rPr lang="de-DE" sz="1000" b="0" i="0" u="none" strike="noStrike" baseline="0" dirty="0">
                <a:solidFill>
                  <a:srgbClr val="55555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Übersetzt aus dem Deutschen im Juni 2022</a:t>
            </a:r>
            <a:endParaRPr lang="uk-UA" sz="1000" b="0" dirty="0">
              <a:solidFill>
                <a:srgbClr val="55555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171" name="Titel 5">
            <a:extLst>
              <a:ext uri="{FF2B5EF4-FFF2-40B4-BE49-F238E27FC236}">
                <a16:creationId xmlns:a16="http://schemas.microsoft.com/office/drawing/2014/main" id="{FD6310EE-9893-D6A3-8262-C63FF8C6512A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3032125" y="2413000"/>
            <a:ext cx="7132638" cy="536575"/>
          </a:xfrm>
        </p:spPr>
        <p:txBody>
          <a:bodyPr/>
          <a:lstStyle/>
          <a:p>
            <a:pPr eaLnBrk="1" hangingPunct="1"/>
            <a:r>
              <a:rPr lang="uk-UA" dirty="0"/>
              <a:t>Технічний догляд</a:t>
            </a:r>
          </a:p>
        </p:txBody>
      </p:sp>
      <p:sp>
        <p:nvSpPr>
          <p:cNvPr id="7172" name="Untertitel 6">
            <a:extLst>
              <a:ext uri="{FF2B5EF4-FFF2-40B4-BE49-F238E27FC236}">
                <a16:creationId xmlns:a16="http://schemas.microsoft.com/office/drawing/2014/main" id="{4532A85D-1BD8-4A56-A8C0-8F17DCDF92C1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3032125" y="3086100"/>
            <a:ext cx="7351713" cy="1052513"/>
          </a:xfrm>
        </p:spPr>
        <p:txBody>
          <a:bodyPr/>
          <a:lstStyle/>
          <a:p>
            <a:pPr marL="0" indent="0"/>
            <a:r>
              <a:rPr lang="uk-UA" dirty="0"/>
              <a:t>Роботи під напругою до 1000 В</a:t>
            </a:r>
          </a:p>
        </p:txBody>
      </p:sp>
      <p:sp>
        <p:nvSpPr>
          <p:cNvPr id="6" name="Titel 5">
            <a:extLst>
              <a:ext uri="{FF2B5EF4-FFF2-40B4-BE49-F238E27FC236}">
                <a16:creationId xmlns:a16="http://schemas.microsoft.com/office/drawing/2014/main" id="{3E4C313B-73A2-115F-9260-3866BDA0D9FC}"/>
              </a:ext>
            </a:extLst>
          </p:cNvPr>
          <p:cNvSpPr txBox="1">
            <a:spLocks/>
          </p:cNvSpPr>
          <p:nvPr/>
        </p:nvSpPr>
        <p:spPr bwMode="auto">
          <a:xfrm>
            <a:off x="3032125" y="4124325"/>
            <a:ext cx="7132638" cy="536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>
              <a:defRPr/>
            </a:pPr>
            <a:r>
              <a:rPr lang="uk-UA" sz="2000" b="0" dirty="0">
                <a:latin typeface="Arial" charset="0"/>
              </a:rPr>
              <a:t>Нотатки з безпеки на робочому місці (</a:t>
            </a:r>
            <a:r>
              <a:rPr lang="uk-UA" sz="2000" b="0">
                <a:latin typeface="Arial" charset="0"/>
              </a:rPr>
              <a:t>SKG 010</a:t>
            </a:r>
            <a:r>
              <a:rPr lang="de-DE" sz="2000" b="0">
                <a:latin typeface="Arial" charset="0"/>
              </a:rPr>
              <a:t>ua</a:t>
            </a:r>
            <a:r>
              <a:rPr lang="uk-UA" sz="2000" b="0">
                <a:latin typeface="Arial" charset="0"/>
              </a:rPr>
              <a:t>) </a:t>
            </a:r>
            <a:endParaRPr lang="uk-UA" sz="2000" b="0" dirty="0">
              <a:latin typeface="Arial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rafik 9">
            <a:extLst>
              <a:ext uri="{FF2B5EF4-FFF2-40B4-BE49-F238E27FC236}">
                <a16:creationId xmlns:a16="http://schemas.microsoft.com/office/drawing/2014/main" id="{58C78ED0-557C-6414-BC31-C78A0516377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37" b="11429"/>
          <a:stretch/>
        </p:blipFill>
        <p:spPr>
          <a:xfrm>
            <a:off x="5643499" y="1082675"/>
            <a:ext cx="4967351" cy="5946775"/>
          </a:xfrm>
          <a:prstGeom prst="rect">
            <a:avLst/>
          </a:prstGeom>
        </p:spPr>
      </p:pic>
      <p:sp>
        <p:nvSpPr>
          <p:cNvPr id="19459" name="Foliennummernplatzhalter 4">
            <a:extLst>
              <a:ext uri="{FF2B5EF4-FFF2-40B4-BE49-F238E27FC236}">
                <a16:creationId xmlns:a16="http://schemas.microsoft.com/office/drawing/2014/main" id="{E479FFBD-F845-489B-8AE5-7FE9109F737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1pPr>
            <a:lvl2pPr marL="742950" indent="-285750"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2pPr>
            <a:lvl3pPr marL="1143000" indent="-228600"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3pPr>
            <a:lvl4pPr marL="1600200" indent="-228600"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4pPr>
            <a:lvl5pPr marL="2057400" indent="-228600"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9pPr>
          </a:lstStyle>
          <a:p>
            <a:r>
              <a:rPr lang="uk-UA" sz="1500" b="0">
                <a:solidFill>
                  <a:schemeClr val="bg1"/>
                </a:solidFill>
              </a:rPr>
              <a:t>Сторінка </a:t>
            </a:r>
            <a:fld id="{77974F3C-AC3B-4BF5-993B-647CF8E09EA7}" type="slidenum">
              <a:rPr lang="de-DE" altLang="de-DE" sz="1500" b="0" smtClean="0">
                <a:solidFill>
                  <a:schemeClr val="bg1"/>
                </a:solidFill>
              </a:rPr>
              <a:pPr/>
              <a:t>10</a:t>
            </a:fld>
            <a:endParaRPr lang="de-DE" altLang="de-DE" sz="1500" b="0">
              <a:solidFill>
                <a:schemeClr val="bg1"/>
              </a:solidFill>
            </a:endParaRPr>
          </a:p>
        </p:txBody>
      </p:sp>
      <p:sp>
        <p:nvSpPr>
          <p:cNvPr id="8" name="Titel 1">
            <a:extLst>
              <a:ext uri="{FF2B5EF4-FFF2-40B4-BE49-F238E27FC236}">
                <a16:creationId xmlns:a16="http://schemas.microsoft.com/office/drawing/2014/main" id="{26FA04A7-FACA-8283-28F0-9F16DC1FCBD2}"/>
              </a:ext>
            </a:extLst>
          </p:cNvPr>
          <p:cNvSpPr txBox="1">
            <a:spLocks/>
          </p:cNvSpPr>
          <p:nvPr/>
        </p:nvSpPr>
        <p:spPr bwMode="auto">
          <a:xfrm>
            <a:off x="531813" y="1457325"/>
            <a:ext cx="7659687" cy="595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/>
          <a:lstStyle/>
          <a:p>
            <a:pPr defTabSz="1042988">
              <a:defRPr/>
            </a:pPr>
            <a:r>
              <a:rPr lang="uk-UA" sz="3000">
                <a:latin typeface="+mj-lt"/>
                <a:ea typeface="+mj-ea"/>
                <a:cs typeface="+mj-cs"/>
              </a:rPr>
              <a:t>Помилка 2</a:t>
            </a:r>
          </a:p>
        </p:txBody>
      </p:sp>
      <p:sp>
        <p:nvSpPr>
          <p:cNvPr id="19461" name="Rechteck 8">
            <a:extLst>
              <a:ext uri="{FF2B5EF4-FFF2-40B4-BE49-F238E27FC236}">
                <a16:creationId xmlns:a16="http://schemas.microsoft.com/office/drawing/2014/main" id="{F777D04F-7022-8565-D7EA-01C22AFC92E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4025" y="2466975"/>
            <a:ext cx="4822825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1pPr>
            <a:lvl2pPr marL="742950" indent="-285750"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2pPr>
            <a:lvl3pPr marL="1143000" indent="-228600"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3pPr>
            <a:lvl4pPr marL="1600200" indent="-228600"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4pPr>
            <a:lvl5pPr marL="2057400" indent="-228600"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9pPr>
          </a:lstStyle>
          <a:p>
            <a:r>
              <a:rPr lang="uk-UA" sz="2000" dirty="0">
                <a:solidFill>
                  <a:schemeClr val="tx1"/>
                </a:solidFill>
              </a:rPr>
              <a:t>Спочатку виконайте заземлення, </a:t>
            </a:r>
          </a:p>
          <a:p>
            <a:r>
              <a:rPr lang="uk-UA" sz="2000" dirty="0">
                <a:solidFill>
                  <a:schemeClr val="tx1"/>
                </a:solidFill>
              </a:rPr>
              <a:t>потім замкніть електричний ланцюг.</a:t>
            </a:r>
          </a:p>
        </p:txBody>
      </p:sp>
      <p:sp>
        <p:nvSpPr>
          <p:cNvPr id="19462" name="Pfeil nach rechts 9">
            <a:extLst>
              <a:ext uri="{FF2B5EF4-FFF2-40B4-BE49-F238E27FC236}">
                <a16:creationId xmlns:a16="http://schemas.microsoft.com/office/drawing/2014/main" id="{17CEB30F-FA68-FCAD-50BD-E02BDDD613B1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89800" y="1773238"/>
            <a:ext cx="1039813" cy="547687"/>
          </a:xfrm>
          <a:prstGeom prst="rightArrow">
            <a:avLst>
              <a:gd name="adj1" fmla="val 50000"/>
              <a:gd name="adj2" fmla="val 50101"/>
            </a:avLst>
          </a:prstGeom>
          <a:solidFill>
            <a:srgbClr val="FF00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1pPr>
            <a:lvl2pPr marL="742950" indent="-285750"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2pPr>
            <a:lvl3pPr marL="1143000" indent="-228600"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3pPr>
            <a:lvl4pPr marL="1600200" indent="-228600"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4pPr>
            <a:lvl5pPr marL="2057400" indent="-228600"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9pPr>
          </a:lstStyle>
          <a:p>
            <a:endParaRPr lang="de-DE" altLang="de-DE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rafik 9">
            <a:extLst>
              <a:ext uri="{FF2B5EF4-FFF2-40B4-BE49-F238E27FC236}">
                <a16:creationId xmlns:a16="http://schemas.microsoft.com/office/drawing/2014/main" id="{82603306-F3C1-7DDB-C4D5-109662AC3BB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37" b="11429"/>
          <a:stretch/>
        </p:blipFill>
        <p:spPr>
          <a:xfrm>
            <a:off x="5643499" y="1082675"/>
            <a:ext cx="4967351" cy="5946775"/>
          </a:xfrm>
          <a:prstGeom prst="rect">
            <a:avLst/>
          </a:prstGeom>
        </p:spPr>
      </p:pic>
      <p:sp>
        <p:nvSpPr>
          <p:cNvPr id="21507" name="Foliennummernplatzhalter 4">
            <a:extLst>
              <a:ext uri="{FF2B5EF4-FFF2-40B4-BE49-F238E27FC236}">
                <a16:creationId xmlns:a16="http://schemas.microsoft.com/office/drawing/2014/main" id="{3F61C384-36D5-146B-7684-7601C1057F7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1pPr>
            <a:lvl2pPr marL="742950" indent="-285750"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2pPr>
            <a:lvl3pPr marL="1143000" indent="-228600"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3pPr>
            <a:lvl4pPr marL="1600200" indent="-228600"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4pPr>
            <a:lvl5pPr marL="2057400" indent="-228600"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9pPr>
          </a:lstStyle>
          <a:p>
            <a:r>
              <a:rPr lang="uk-UA" sz="1500" b="0">
                <a:solidFill>
                  <a:schemeClr val="bg1"/>
                </a:solidFill>
              </a:rPr>
              <a:t>Сторінка </a:t>
            </a:r>
            <a:fld id="{A53D9CF4-4D89-48EB-82CE-86166E323D0B}" type="slidenum">
              <a:rPr lang="de-DE" altLang="de-DE" sz="1500" b="0" smtClean="0">
                <a:solidFill>
                  <a:schemeClr val="bg1"/>
                </a:solidFill>
              </a:rPr>
              <a:pPr/>
              <a:t>11</a:t>
            </a:fld>
            <a:endParaRPr lang="de-DE" altLang="de-DE" sz="1500" b="0">
              <a:solidFill>
                <a:schemeClr val="bg1"/>
              </a:solidFill>
            </a:endParaRPr>
          </a:p>
        </p:txBody>
      </p:sp>
      <p:sp>
        <p:nvSpPr>
          <p:cNvPr id="8" name="Titel 1">
            <a:extLst>
              <a:ext uri="{FF2B5EF4-FFF2-40B4-BE49-F238E27FC236}">
                <a16:creationId xmlns:a16="http://schemas.microsoft.com/office/drawing/2014/main" id="{AA0A89A5-35CA-57F9-FB0A-8637CE98AD5C}"/>
              </a:ext>
            </a:extLst>
          </p:cNvPr>
          <p:cNvSpPr txBox="1">
            <a:spLocks/>
          </p:cNvSpPr>
          <p:nvPr/>
        </p:nvSpPr>
        <p:spPr bwMode="auto">
          <a:xfrm>
            <a:off x="531813" y="1457325"/>
            <a:ext cx="7659687" cy="595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/>
          <a:lstStyle/>
          <a:p>
            <a:pPr defTabSz="1042988">
              <a:defRPr/>
            </a:pPr>
            <a:r>
              <a:rPr lang="uk-UA" sz="3000">
                <a:latin typeface="+mj-lt"/>
                <a:ea typeface="+mj-ea"/>
                <a:cs typeface="+mj-cs"/>
              </a:rPr>
              <a:t>Помилка 3</a:t>
            </a:r>
          </a:p>
        </p:txBody>
      </p:sp>
      <p:sp>
        <p:nvSpPr>
          <p:cNvPr id="21509" name="Rechteck 8">
            <a:extLst>
              <a:ext uri="{FF2B5EF4-FFF2-40B4-BE49-F238E27FC236}">
                <a16:creationId xmlns:a16="http://schemas.microsoft.com/office/drawing/2014/main" id="{6B61571B-20C6-5D0C-A7B3-74C9BB8D577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4025" y="2457450"/>
            <a:ext cx="4794250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1pPr>
            <a:lvl2pPr marL="742950" indent="-285750"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2pPr>
            <a:lvl3pPr marL="1143000" indent="-228600"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3pPr>
            <a:lvl4pPr marL="1600200" indent="-228600"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4pPr>
            <a:lvl5pPr marL="2057400" indent="-228600"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9pPr>
          </a:lstStyle>
          <a:p>
            <a:r>
              <a:rPr lang="uk-UA" sz="2000" dirty="0">
                <a:solidFill>
                  <a:schemeClr val="tx1"/>
                </a:solidFill>
              </a:rPr>
              <a:t>Для від’єднання мережі від напруги використовуйте спеціальні засоби індивідуального захисту.</a:t>
            </a:r>
          </a:p>
        </p:txBody>
      </p:sp>
      <p:sp>
        <p:nvSpPr>
          <p:cNvPr id="21510" name="Pfeil nach rechts 9">
            <a:extLst>
              <a:ext uri="{FF2B5EF4-FFF2-40B4-BE49-F238E27FC236}">
                <a16:creationId xmlns:a16="http://schemas.microsoft.com/office/drawing/2014/main" id="{B7E172C4-25CA-A7F7-BCFE-014D6DE00084}"/>
              </a:ext>
            </a:extLst>
          </p:cNvPr>
          <p:cNvSpPr>
            <a:spLocks noChangeArrowheads="1"/>
          </p:cNvSpPr>
          <p:nvPr/>
        </p:nvSpPr>
        <p:spPr bwMode="auto">
          <a:xfrm rot="10800000">
            <a:off x="7637463" y="3794125"/>
            <a:ext cx="1039812" cy="549275"/>
          </a:xfrm>
          <a:prstGeom prst="rightArrow">
            <a:avLst>
              <a:gd name="adj1" fmla="val 50000"/>
              <a:gd name="adj2" fmla="val 49956"/>
            </a:avLst>
          </a:prstGeom>
          <a:solidFill>
            <a:srgbClr val="FF00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1pPr>
            <a:lvl2pPr marL="742950" indent="-285750"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2pPr>
            <a:lvl3pPr marL="1143000" indent="-228600"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3pPr>
            <a:lvl4pPr marL="1600200" indent="-228600"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4pPr>
            <a:lvl5pPr marL="2057400" indent="-228600"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9pPr>
          </a:lstStyle>
          <a:p>
            <a:endParaRPr lang="de-DE" altLang="de-DE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rafik 9">
            <a:extLst>
              <a:ext uri="{FF2B5EF4-FFF2-40B4-BE49-F238E27FC236}">
                <a16:creationId xmlns:a16="http://schemas.microsoft.com/office/drawing/2014/main" id="{C92B54DA-A9FA-CA53-A711-15C206E95FC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37" b="11429"/>
          <a:stretch/>
        </p:blipFill>
        <p:spPr>
          <a:xfrm>
            <a:off x="5643499" y="1082675"/>
            <a:ext cx="4967351" cy="5946775"/>
          </a:xfrm>
          <a:prstGeom prst="rect">
            <a:avLst/>
          </a:prstGeom>
        </p:spPr>
      </p:pic>
      <p:sp>
        <p:nvSpPr>
          <p:cNvPr id="23555" name="Foliennummernplatzhalter 4">
            <a:extLst>
              <a:ext uri="{FF2B5EF4-FFF2-40B4-BE49-F238E27FC236}">
                <a16:creationId xmlns:a16="http://schemas.microsoft.com/office/drawing/2014/main" id="{F2A2B458-6E4E-57CF-4822-44B8721347B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1pPr>
            <a:lvl2pPr marL="742950" indent="-285750"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2pPr>
            <a:lvl3pPr marL="1143000" indent="-228600"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3pPr>
            <a:lvl4pPr marL="1600200" indent="-228600"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4pPr>
            <a:lvl5pPr marL="2057400" indent="-228600"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9pPr>
          </a:lstStyle>
          <a:p>
            <a:r>
              <a:rPr lang="uk-UA" sz="1500" b="0">
                <a:solidFill>
                  <a:schemeClr val="bg1"/>
                </a:solidFill>
              </a:rPr>
              <a:t>Сторінка </a:t>
            </a:r>
            <a:fld id="{7154F83E-368F-4C93-9872-987F2722A62E}" type="slidenum">
              <a:rPr lang="de-DE" altLang="de-DE" sz="1500" b="0" smtClean="0">
                <a:solidFill>
                  <a:schemeClr val="bg1"/>
                </a:solidFill>
              </a:rPr>
              <a:pPr/>
              <a:t>12</a:t>
            </a:fld>
            <a:endParaRPr lang="de-DE" altLang="de-DE" sz="1500" b="0">
              <a:solidFill>
                <a:schemeClr val="bg1"/>
              </a:solidFill>
            </a:endParaRPr>
          </a:p>
        </p:txBody>
      </p:sp>
      <p:sp>
        <p:nvSpPr>
          <p:cNvPr id="8" name="Titel 1">
            <a:extLst>
              <a:ext uri="{FF2B5EF4-FFF2-40B4-BE49-F238E27FC236}">
                <a16:creationId xmlns:a16="http://schemas.microsoft.com/office/drawing/2014/main" id="{CF42EFE1-C253-D2E1-5D55-1CBA079D38BE}"/>
              </a:ext>
            </a:extLst>
          </p:cNvPr>
          <p:cNvSpPr txBox="1">
            <a:spLocks/>
          </p:cNvSpPr>
          <p:nvPr/>
        </p:nvSpPr>
        <p:spPr bwMode="auto">
          <a:xfrm>
            <a:off x="531813" y="1457325"/>
            <a:ext cx="7659687" cy="595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/>
          <a:lstStyle/>
          <a:p>
            <a:pPr defTabSz="1042988">
              <a:defRPr/>
            </a:pPr>
            <a:r>
              <a:rPr lang="uk-UA" sz="3000">
                <a:latin typeface="+mj-lt"/>
                <a:ea typeface="+mj-ea"/>
                <a:cs typeface="+mj-cs"/>
              </a:rPr>
              <a:t>Помилка 4</a:t>
            </a:r>
          </a:p>
        </p:txBody>
      </p:sp>
      <p:sp>
        <p:nvSpPr>
          <p:cNvPr id="23557" name="Rechteck 8">
            <a:extLst>
              <a:ext uri="{FF2B5EF4-FFF2-40B4-BE49-F238E27FC236}">
                <a16:creationId xmlns:a16="http://schemas.microsoft.com/office/drawing/2014/main" id="{D49FE236-C326-FFE8-6AA6-7D2796C4B30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4975" y="2466975"/>
            <a:ext cx="4909344" cy="31700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1pPr>
            <a:lvl2pPr marL="742950" indent="-285750"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2pPr>
            <a:lvl3pPr marL="1143000" indent="-228600"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3pPr>
            <a:lvl4pPr marL="1600200" indent="-228600"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4pPr>
            <a:lvl5pPr marL="2057400" indent="-228600"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9pPr>
          </a:lstStyle>
          <a:p>
            <a:r>
              <a:rPr lang="uk-UA" sz="2000">
                <a:solidFill>
                  <a:schemeClr val="tx1"/>
                </a:solidFill>
              </a:rPr>
              <a:t>Використовуйте відповідні конструкції </a:t>
            </a:r>
            <a:r>
              <a:rPr lang="uk-UA" sz="2000" dirty="0">
                <a:solidFill>
                  <a:schemeClr val="tx1"/>
                </a:solidFill>
              </a:rPr>
              <a:t>для роботи на висоті. Драбини/переносні сходи рекомендовано використовувати для короткострокової роботи із обов'язковим дотриманням заходів безпеки. В інших випадках рекомендовано використовувати, наприклад, мобільні риштування або платформи.</a:t>
            </a:r>
          </a:p>
        </p:txBody>
      </p:sp>
      <p:sp>
        <p:nvSpPr>
          <p:cNvPr id="23558" name="Pfeil nach rechts 9">
            <a:extLst>
              <a:ext uri="{FF2B5EF4-FFF2-40B4-BE49-F238E27FC236}">
                <a16:creationId xmlns:a16="http://schemas.microsoft.com/office/drawing/2014/main" id="{97FEA9D5-E4BC-E4B6-F2FA-E3441304283F}"/>
              </a:ext>
            </a:extLst>
          </p:cNvPr>
          <p:cNvSpPr>
            <a:spLocks noChangeArrowheads="1"/>
          </p:cNvSpPr>
          <p:nvPr/>
        </p:nvSpPr>
        <p:spPr bwMode="auto">
          <a:xfrm>
            <a:off x="7942263" y="3757613"/>
            <a:ext cx="1039812" cy="549275"/>
          </a:xfrm>
          <a:prstGeom prst="rightArrow">
            <a:avLst>
              <a:gd name="adj1" fmla="val 50000"/>
              <a:gd name="adj2" fmla="val 49956"/>
            </a:avLst>
          </a:prstGeom>
          <a:solidFill>
            <a:srgbClr val="FF00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1pPr>
            <a:lvl2pPr marL="742950" indent="-285750"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2pPr>
            <a:lvl3pPr marL="1143000" indent="-228600"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3pPr>
            <a:lvl4pPr marL="1600200" indent="-228600"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4pPr>
            <a:lvl5pPr marL="2057400" indent="-228600"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9pPr>
          </a:lstStyle>
          <a:p>
            <a:endParaRPr lang="de-DE" altLang="de-DE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rafik 9">
            <a:extLst>
              <a:ext uri="{FF2B5EF4-FFF2-40B4-BE49-F238E27FC236}">
                <a16:creationId xmlns:a16="http://schemas.microsoft.com/office/drawing/2014/main" id="{7A45AEF9-24A0-8389-1650-025AFE096A3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37" b="11429"/>
          <a:stretch/>
        </p:blipFill>
        <p:spPr>
          <a:xfrm>
            <a:off x="5643499" y="1082675"/>
            <a:ext cx="4967351" cy="5946775"/>
          </a:xfrm>
          <a:prstGeom prst="rect">
            <a:avLst/>
          </a:prstGeom>
        </p:spPr>
      </p:pic>
      <p:sp>
        <p:nvSpPr>
          <p:cNvPr id="25603" name="Foliennummernplatzhalter 4">
            <a:extLst>
              <a:ext uri="{FF2B5EF4-FFF2-40B4-BE49-F238E27FC236}">
                <a16:creationId xmlns:a16="http://schemas.microsoft.com/office/drawing/2014/main" id="{7BD407DF-7C4D-7195-1F75-CC143671380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1pPr>
            <a:lvl2pPr marL="742950" indent="-285750"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2pPr>
            <a:lvl3pPr marL="1143000" indent="-228600"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3pPr>
            <a:lvl4pPr marL="1600200" indent="-228600"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4pPr>
            <a:lvl5pPr marL="2057400" indent="-228600"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9pPr>
          </a:lstStyle>
          <a:p>
            <a:r>
              <a:rPr lang="uk-UA" sz="1500" b="0">
                <a:solidFill>
                  <a:schemeClr val="bg1"/>
                </a:solidFill>
              </a:rPr>
              <a:t>Сторінка </a:t>
            </a:r>
            <a:fld id="{15AB8AEC-4B35-49D0-8DDD-EF5BD9B769C0}" type="slidenum">
              <a:rPr lang="de-DE" altLang="de-DE" sz="1500" b="0" smtClean="0">
                <a:solidFill>
                  <a:schemeClr val="bg1"/>
                </a:solidFill>
              </a:rPr>
              <a:pPr/>
              <a:t>13</a:t>
            </a:fld>
            <a:endParaRPr lang="de-DE" altLang="de-DE" sz="1500" b="0">
              <a:solidFill>
                <a:schemeClr val="bg1"/>
              </a:solidFill>
            </a:endParaRPr>
          </a:p>
        </p:txBody>
      </p:sp>
      <p:sp>
        <p:nvSpPr>
          <p:cNvPr id="8" name="Titel 1">
            <a:extLst>
              <a:ext uri="{FF2B5EF4-FFF2-40B4-BE49-F238E27FC236}">
                <a16:creationId xmlns:a16="http://schemas.microsoft.com/office/drawing/2014/main" id="{D7A19294-F5AE-C61E-DBCC-F1F2E808A8CA}"/>
              </a:ext>
            </a:extLst>
          </p:cNvPr>
          <p:cNvSpPr txBox="1">
            <a:spLocks/>
          </p:cNvSpPr>
          <p:nvPr/>
        </p:nvSpPr>
        <p:spPr bwMode="auto">
          <a:xfrm>
            <a:off x="531813" y="1457325"/>
            <a:ext cx="7659687" cy="595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/>
          <a:lstStyle/>
          <a:p>
            <a:pPr defTabSz="1042988">
              <a:defRPr/>
            </a:pPr>
            <a:r>
              <a:rPr lang="uk-UA" sz="3000">
                <a:latin typeface="+mj-lt"/>
                <a:ea typeface="+mj-ea"/>
                <a:cs typeface="+mj-cs"/>
              </a:rPr>
              <a:t>Помилка 5</a:t>
            </a:r>
          </a:p>
        </p:txBody>
      </p:sp>
      <p:sp>
        <p:nvSpPr>
          <p:cNvPr id="25605" name="Rechteck 8">
            <a:extLst>
              <a:ext uri="{FF2B5EF4-FFF2-40B4-BE49-F238E27FC236}">
                <a16:creationId xmlns:a16="http://schemas.microsoft.com/office/drawing/2014/main" id="{E525151B-8C43-B787-378A-4A77EF3AE06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4975" y="2457450"/>
            <a:ext cx="4589463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1pPr>
            <a:lvl2pPr marL="742950" indent="-285750"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2pPr>
            <a:lvl3pPr marL="1143000" indent="-228600"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3pPr>
            <a:lvl4pPr marL="1600200" indent="-228600"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4pPr>
            <a:lvl5pPr marL="2057400" indent="-228600"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9pPr>
          </a:lstStyle>
          <a:p>
            <a:r>
              <a:rPr lang="uk-UA" sz="2000" dirty="0">
                <a:solidFill>
                  <a:schemeClr val="tx1"/>
                </a:solidFill>
              </a:rPr>
              <a:t>Використовуйте двополюсний</a:t>
            </a:r>
          </a:p>
          <a:p>
            <a:r>
              <a:rPr lang="uk-UA" sz="2000" dirty="0">
                <a:solidFill>
                  <a:schemeClr val="tx1"/>
                </a:solidFill>
              </a:rPr>
              <a:t>вольтметр.</a:t>
            </a:r>
          </a:p>
        </p:txBody>
      </p:sp>
      <p:sp>
        <p:nvSpPr>
          <p:cNvPr id="25606" name="Pfeil nach rechts 9">
            <a:extLst>
              <a:ext uri="{FF2B5EF4-FFF2-40B4-BE49-F238E27FC236}">
                <a16:creationId xmlns:a16="http://schemas.microsoft.com/office/drawing/2014/main" id="{1C2B3F6B-741A-DB37-1785-CCF99441F1B5}"/>
              </a:ext>
            </a:extLst>
          </p:cNvPr>
          <p:cNvSpPr>
            <a:spLocks noChangeArrowheads="1"/>
          </p:cNvSpPr>
          <p:nvPr/>
        </p:nvSpPr>
        <p:spPr bwMode="auto">
          <a:xfrm rot="10800000">
            <a:off x="7218363" y="5254625"/>
            <a:ext cx="1039812" cy="549275"/>
          </a:xfrm>
          <a:prstGeom prst="rightArrow">
            <a:avLst>
              <a:gd name="adj1" fmla="val 50000"/>
              <a:gd name="adj2" fmla="val 49956"/>
            </a:avLst>
          </a:prstGeom>
          <a:solidFill>
            <a:srgbClr val="FF00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1pPr>
            <a:lvl2pPr marL="742950" indent="-285750"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2pPr>
            <a:lvl3pPr marL="1143000" indent="-228600"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3pPr>
            <a:lvl4pPr marL="1600200" indent="-228600"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4pPr>
            <a:lvl5pPr marL="2057400" indent="-228600"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9pPr>
          </a:lstStyle>
          <a:p>
            <a:endParaRPr lang="de-DE" altLang="de-DE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rafik 9">
            <a:extLst>
              <a:ext uri="{FF2B5EF4-FFF2-40B4-BE49-F238E27FC236}">
                <a16:creationId xmlns:a16="http://schemas.microsoft.com/office/drawing/2014/main" id="{3E3F110D-5D1D-5B33-EEAB-45A321AF410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37" b="11429"/>
          <a:stretch/>
        </p:blipFill>
        <p:spPr>
          <a:xfrm>
            <a:off x="5643499" y="1082675"/>
            <a:ext cx="4967351" cy="5946775"/>
          </a:xfrm>
          <a:prstGeom prst="rect">
            <a:avLst/>
          </a:prstGeom>
        </p:spPr>
      </p:pic>
      <p:sp>
        <p:nvSpPr>
          <p:cNvPr id="27651" name="Foliennummernplatzhalter 4">
            <a:extLst>
              <a:ext uri="{FF2B5EF4-FFF2-40B4-BE49-F238E27FC236}">
                <a16:creationId xmlns:a16="http://schemas.microsoft.com/office/drawing/2014/main" id="{CCCA7453-80D9-01DE-025C-987028A9D7D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1pPr>
            <a:lvl2pPr marL="742950" indent="-285750"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2pPr>
            <a:lvl3pPr marL="1143000" indent="-228600"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3pPr>
            <a:lvl4pPr marL="1600200" indent="-228600"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4pPr>
            <a:lvl5pPr marL="2057400" indent="-228600"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9pPr>
          </a:lstStyle>
          <a:p>
            <a:r>
              <a:rPr lang="uk-UA" sz="1500" b="0">
                <a:solidFill>
                  <a:schemeClr val="bg1"/>
                </a:solidFill>
              </a:rPr>
              <a:t>Сторінка </a:t>
            </a:r>
            <a:fld id="{2E26DD0A-D758-4895-B52F-1777599AD991}" type="slidenum">
              <a:rPr lang="de-DE" altLang="de-DE" sz="1500" b="0" smtClean="0">
                <a:solidFill>
                  <a:schemeClr val="bg1"/>
                </a:solidFill>
              </a:rPr>
              <a:pPr/>
              <a:t>14</a:t>
            </a:fld>
            <a:endParaRPr lang="de-DE" altLang="de-DE" sz="1500" b="0">
              <a:solidFill>
                <a:schemeClr val="bg1"/>
              </a:solidFill>
            </a:endParaRPr>
          </a:p>
        </p:txBody>
      </p:sp>
      <p:sp>
        <p:nvSpPr>
          <p:cNvPr id="8" name="Titel 1">
            <a:extLst>
              <a:ext uri="{FF2B5EF4-FFF2-40B4-BE49-F238E27FC236}">
                <a16:creationId xmlns:a16="http://schemas.microsoft.com/office/drawing/2014/main" id="{7D418341-43FF-F52C-6721-76F3D1444F4D}"/>
              </a:ext>
            </a:extLst>
          </p:cNvPr>
          <p:cNvSpPr txBox="1">
            <a:spLocks/>
          </p:cNvSpPr>
          <p:nvPr/>
        </p:nvSpPr>
        <p:spPr bwMode="auto">
          <a:xfrm>
            <a:off x="531813" y="1457325"/>
            <a:ext cx="7659687" cy="595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/>
          <a:lstStyle/>
          <a:p>
            <a:pPr defTabSz="1042988">
              <a:defRPr/>
            </a:pPr>
            <a:r>
              <a:rPr lang="uk-UA" sz="3000">
                <a:latin typeface="+mj-lt"/>
                <a:ea typeface="+mj-ea"/>
                <a:cs typeface="+mj-cs"/>
              </a:rPr>
              <a:t>Помилка 6</a:t>
            </a:r>
          </a:p>
        </p:txBody>
      </p:sp>
      <p:sp>
        <p:nvSpPr>
          <p:cNvPr id="27653" name="Rechteck 8">
            <a:extLst>
              <a:ext uri="{FF2B5EF4-FFF2-40B4-BE49-F238E27FC236}">
                <a16:creationId xmlns:a16="http://schemas.microsoft.com/office/drawing/2014/main" id="{75BA2A91-4904-9CEF-17DA-414BEC6AC69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4975" y="2466975"/>
            <a:ext cx="4589463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1pPr>
            <a:lvl2pPr marL="742950" indent="-285750"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2pPr>
            <a:lvl3pPr marL="1143000" indent="-228600"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3pPr>
            <a:lvl4pPr marL="1600200" indent="-228600"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4pPr>
            <a:lvl5pPr marL="2057400" indent="-228600"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9pPr>
          </a:lstStyle>
          <a:p>
            <a:r>
              <a:rPr lang="uk-UA" sz="2000" dirty="0">
                <a:solidFill>
                  <a:schemeClr val="tx1"/>
                </a:solidFill>
              </a:rPr>
              <a:t>Убезпечте головний вимикач</a:t>
            </a:r>
          </a:p>
          <a:p>
            <a:r>
              <a:rPr lang="uk-UA" sz="2000" dirty="0">
                <a:solidFill>
                  <a:schemeClr val="tx1"/>
                </a:solidFill>
              </a:rPr>
              <a:t>від повторного включення.</a:t>
            </a:r>
          </a:p>
        </p:txBody>
      </p:sp>
      <p:sp>
        <p:nvSpPr>
          <p:cNvPr id="27654" name="Pfeil nach rechts 9">
            <a:extLst>
              <a:ext uri="{FF2B5EF4-FFF2-40B4-BE49-F238E27FC236}">
                <a16:creationId xmlns:a16="http://schemas.microsoft.com/office/drawing/2014/main" id="{8CCA4039-490F-0457-2289-834D1D0D0346}"/>
              </a:ext>
            </a:extLst>
          </p:cNvPr>
          <p:cNvSpPr>
            <a:spLocks noChangeArrowheads="1"/>
          </p:cNvSpPr>
          <p:nvPr/>
        </p:nvSpPr>
        <p:spPr bwMode="auto">
          <a:xfrm>
            <a:off x="8188325" y="5086350"/>
            <a:ext cx="1039813" cy="549275"/>
          </a:xfrm>
          <a:prstGeom prst="rightArrow">
            <a:avLst>
              <a:gd name="adj1" fmla="val 50000"/>
              <a:gd name="adj2" fmla="val 49956"/>
            </a:avLst>
          </a:prstGeom>
          <a:solidFill>
            <a:srgbClr val="FF00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1pPr>
            <a:lvl2pPr marL="742950" indent="-285750"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2pPr>
            <a:lvl3pPr marL="1143000" indent="-228600"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3pPr>
            <a:lvl4pPr marL="1600200" indent="-228600"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4pPr>
            <a:lvl5pPr marL="2057400" indent="-228600"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9pPr>
          </a:lstStyle>
          <a:p>
            <a:endParaRPr lang="de-DE" altLang="de-DE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>
            <a:extLst>
              <a:ext uri="{FF2B5EF4-FFF2-40B4-BE49-F238E27FC236}">
                <a16:creationId xmlns:a16="http://schemas.microsoft.com/office/drawing/2014/main" id="{3BB9D8A1-D2B8-7B3A-B829-8D369BEC07C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37" b="11429"/>
          <a:stretch/>
        </p:blipFill>
        <p:spPr>
          <a:xfrm>
            <a:off x="5643499" y="1082675"/>
            <a:ext cx="4967351" cy="5946775"/>
          </a:xfrm>
          <a:prstGeom prst="rect">
            <a:avLst/>
          </a:prstGeom>
        </p:spPr>
      </p:pic>
      <p:sp>
        <p:nvSpPr>
          <p:cNvPr id="29699" name="Foliennummernplatzhalter 4">
            <a:extLst>
              <a:ext uri="{FF2B5EF4-FFF2-40B4-BE49-F238E27FC236}">
                <a16:creationId xmlns:a16="http://schemas.microsoft.com/office/drawing/2014/main" id="{B22BBEFC-C1C0-11F2-5C53-2CA959B355E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1pPr>
            <a:lvl2pPr marL="742950" indent="-285750"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2pPr>
            <a:lvl3pPr marL="1143000" indent="-228600"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3pPr>
            <a:lvl4pPr marL="1600200" indent="-228600"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4pPr>
            <a:lvl5pPr marL="2057400" indent="-228600"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9pPr>
          </a:lstStyle>
          <a:p>
            <a:r>
              <a:rPr lang="uk-UA" sz="1500" b="0">
                <a:solidFill>
                  <a:schemeClr val="bg1"/>
                </a:solidFill>
              </a:rPr>
              <a:t>Сторінка </a:t>
            </a:r>
            <a:fld id="{172D93E7-52C5-493B-A674-6C25167A8862}" type="slidenum">
              <a:rPr lang="de-DE" altLang="de-DE" sz="1500" b="0" smtClean="0">
                <a:solidFill>
                  <a:schemeClr val="bg1"/>
                </a:solidFill>
              </a:rPr>
              <a:pPr/>
              <a:t>15</a:t>
            </a:fld>
            <a:endParaRPr lang="de-DE" altLang="de-DE" sz="1500" b="0">
              <a:solidFill>
                <a:schemeClr val="bg1"/>
              </a:solidFill>
            </a:endParaRPr>
          </a:p>
        </p:txBody>
      </p:sp>
      <p:sp>
        <p:nvSpPr>
          <p:cNvPr id="8" name="Titel 1">
            <a:extLst>
              <a:ext uri="{FF2B5EF4-FFF2-40B4-BE49-F238E27FC236}">
                <a16:creationId xmlns:a16="http://schemas.microsoft.com/office/drawing/2014/main" id="{52EF8999-98ED-C879-DCCC-418AE4CB622D}"/>
              </a:ext>
            </a:extLst>
          </p:cNvPr>
          <p:cNvSpPr txBox="1">
            <a:spLocks/>
          </p:cNvSpPr>
          <p:nvPr/>
        </p:nvSpPr>
        <p:spPr bwMode="auto">
          <a:xfrm>
            <a:off x="531814" y="1457325"/>
            <a:ext cx="4965700" cy="595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/>
          <a:lstStyle/>
          <a:p>
            <a:pPr defTabSz="1042988">
              <a:defRPr/>
            </a:pPr>
            <a:r>
              <a:rPr lang="uk-UA" sz="3000">
                <a:latin typeface="+mj-lt"/>
                <a:ea typeface="+mj-ea"/>
                <a:cs typeface="+mj-cs"/>
              </a:rPr>
              <a:t>Помилка 7</a:t>
            </a:r>
          </a:p>
        </p:txBody>
      </p:sp>
      <p:sp>
        <p:nvSpPr>
          <p:cNvPr id="29701" name="Rechteck 8">
            <a:extLst>
              <a:ext uri="{FF2B5EF4-FFF2-40B4-BE49-F238E27FC236}">
                <a16:creationId xmlns:a16="http://schemas.microsoft.com/office/drawing/2014/main" id="{AF051686-9012-462A-68D7-BE727249533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4975" y="2457450"/>
            <a:ext cx="4965700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1pPr>
            <a:lvl2pPr marL="742950" indent="-285750"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2pPr>
            <a:lvl3pPr marL="1143000" indent="-228600"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3pPr>
            <a:lvl4pPr marL="1600200" indent="-228600"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4pPr>
            <a:lvl5pPr marL="2057400" indent="-228600"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9pPr>
          </a:lstStyle>
          <a:p>
            <a:r>
              <a:rPr lang="uk-UA" sz="2000" dirty="0">
                <a:solidFill>
                  <a:schemeClr val="tx1"/>
                </a:solidFill>
              </a:rPr>
              <a:t>Встановіть відповідний знак заборони вмикання (за попередньою класифікацією P10 із супровідним текстом).</a:t>
            </a:r>
          </a:p>
        </p:txBody>
      </p:sp>
      <p:sp>
        <p:nvSpPr>
          <p:cNvPr id="29702" name="Pfeil nach rechts 9">
            <a:extLst>
              <a:ext uri="{FF2B5EF4-FFF2-40B4-BE49-F238E27FC236}">
                <a16:creationId xmlns:a16="http://schemas.microsoft.com/office/drawing/2014/main" id="{65CA57C9-BAAD-3F40-CF6E-43064090E6F8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91363" y="6011863"/>
            <a:ext cx="1039812" cy="549275"/>
          </a:xfrm>
          <a:prstGeom prst="rightArrow">
            <a:avLst>
              <a:gd name="adj1" fmla="val 50000"/>
              <a:gd name="adj2" fmla="val 49956"/>
            </a:avLst>
          </a:prstGeom>
          <a:solidFill>
            <a:srgbClr val="FF00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1pPr>
            <a:lvl2pPr marL="742950" indent="-285750"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2pPr>
            <a:lvl3pPr marL="1143000" indent="-228600"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3pPr>
            <a:lvl4pPr marL="1600200" indent="-228600"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4pPr>
            <a:lvl5pPr marL="2057400" indent="-228600"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9pPr>
          </a:lstStyle>
          <a:p>
            <a:endParaRPr lang="de-DE" altLang="de-DE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8" descr="N:\kunden\BGRCI\Printmedien\Sicherheitskurzgespraeche\SKG_071_Feuer-und_Heissarbeiten_2011\Version_11\JPGs\Lektion_1.jpg">
            <a:extLst>
              <a:ext uri="{FF2B5EF4-FFF2-40B4-BE49-F238E27FC236}">
                <a16:creationId xmlns:a16="http://schemas.microsoft.com/office/drawing/2014/main" id="{3093E288-52B5-9AEA-AC6A-9DDD2B2B50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2838" y="1720850"/>
            <a:ext cx="3722687" cy="518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5" name="Foliennummernplatzhalter 4">
            <a:extLst>
              <a:ext uri="{FF2B5EF4-FFF2-40B4-BE49-F238E27FC236}">
                <a16:creationId xmlns:a16="http://schemas.microsoft.com/office/drawing/2014/main" id="{0D25A977-DF4A-7078-EA9E-FF67C886EE6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1pPr>
            <a:lvl2pPr marL="742950" indent="-285750"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2pPr>
            <a:lvl3pPr marL="1143000" indent="-228600"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3pPr>
            <a:lvl4pPr marL="1600200" indent="-228600"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4pPr>
            <a:lvl5pPr marL="2057400" indent="-228600"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9pPr>
          </a:lstStyle>
          <a:p>
            <a:r>
              <a:rPr lang="uk-UA" sz="1500" b="0">
                <a:solidFill>
                  <a:schemeClr val="bg1"/>
                </a:solidFill>
              </a:rPr>
              <a:t>Сторінка </a:t>
            </a:r>
            <a:fld id="{3126A2F8-72E7-40D8-8AAE-1E3C465688D4}" type="slidenum">
              <a:rPr lang="de-DE" altLang="de-DE" sz="1500" b="0" smtClean="0">
                <a:solidFill>
                  <a:schemeClr val="bg1"/>
                </a:solidFill>
              </a:rPr>
              <a:pPr/>
              <a:t>2</a:t>
            </a:fld>
            <a:endParaRPr lang="de-DE" altLang="de-DE" sz="1500" b="0">
              <a:solidFill>
                <a:schemeClr val="bg1"/>
              </a:solidFill>
            </a:endParaRPr>
          </a:p>
        </p:txBody>
      </p:sp>
      <p:sp>
        <p:nvSpPr>
          <p:cNvPr id="8196" name="Titel 1">
            <a:extLst>
              <a:ext uri="{FF2B5EF4-FFF2-40B4-BE49-F238E27FC236}">
                <a16:creationId xmlns:a16="http://schemas.microsoft.com/office/drawing/2014/main" id="{A21A4C5C-998D-8BF7-46CE-6128E4BA2DDB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520700" y="1784350"/>
            <a:ext cx="7659688" cy="595313"/>
          </a:xfrm>
        </p:spPr>
        <p:txBody>
          <a:bodyPr/>
          <a:lstStyle/>
          <a:p>
            <a:r>
              <a:rPr lang="uk-UA" dirty="0"/>
              <a:t>Правило 1:</a:t>
            </a:r>
            <a:br>
              <a:rPr lang="uk-UA"/>
            </a:br>
            <a:r>
              <a:rPr lang="uk-UA"/>
              <a:t>Відключити</a:t>
            </a:r>
            <a:r>
              <a:rPr lang="uk-UA" dirty="0"/>
              <a:t> електромережу </a:t>
            </a:r>
            <a:br>
              <a:rPr lang="uk-UA" dirty="0"/>
            </a:br>
            <a:r>
              <a:rPr lang="uk-UA"/>
              <a:t>від  постачання</a:t>
            </a:r>
            <a:r>
              <a:rPr lang="uk-UA" dirty="0"/>
              <a:t> струму</a:t>
            </a:r>
          </a:p>
        </p:txBody>
      </p:sp>
      <p:sp>
        <p:nvSpPr>
          <p:cNvPr id="8197" name="Rechteck 6">
            <a:extLst>
              <a:ext uri="{FF2B5EF4-FFF2-40B4-BE49-F238E27FC236}">
                <a16:creationId xmlns:a16="http://schemas.microsoft.com/office/drawing/2014/main" id="{6AEA9031-AAE0-0F11-33B5-45A3E3841D4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8150" y="3473450"/>
            <a:ext cx="5754688" cy="19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179388" indent="-179388"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1pPr>
            <a:lvl2pPr marL="742950" indent="-285750"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2pPr>
            <a:lvl3pPr marL="1143000" indent="-228600"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3pPr>
            <a:lvl4pPr marL="1600200" indent="-228600"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4pPr>
            <a:lvl5pPr marL="2057400" indent="-228600"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9pPr>
          </a:lstStyle>
          <a:p>
            <a:pPr>
              <a:buFont typeface="Arial" panose="020B0604020202020204" pitchFamily="34" charset="0"/>
              <a:buChar char="›"/>
            </a:pPr>
            <a:r>
              <a:rPr lang="uk-UA" sz="2000" b="0" dirty="0">
                <a:solidFill>
                  <a:schemeClr val="tx1"/>
                </a:solidFill>
              </a:rPr>
              <a:t>Отримайте відповідне розпорядження від оператора мережі</a:t>
            </a:r>
          </a:p>
          <a:p>
            <a:pPr>
              <a:buFont typeface="Arial" panose="020B0604020202020204" pitchFamily="34" charset="0"/>
              <a:buChar char="›"/>
            </a:pPr>
            <a:r>
              <a:rPr lang="uk-UA" sz="2000" b="0" dirty="0">
                <a:solidFill>
                  <a:schemeClr val="tx1"/>
                </a:solidFill>
              </a:rPr>
              <a:t>Використовуйте засоби індивідуального захисту</a:t>
            </a:r>
          </a:p>
          <a:p>
            <a:pPr>
              <a:buFont typeface="Arial" panose="020B0604020202020204" pitchFamily="34" charset="0"/>
              <a:buChar char="›"/>
            </a:pPr>
            <a:r>
              <a:rPr lang="uk-UA" sz="2000" b="0" dirty="0">
                <a:solidFill>
                  <a:schemeClr val="tx1"/>
                </a:solidFill>
              </a:rPr>
              <a:t>Проведіть повне відключення від електромережі</a:t>
            </a:r>
          </a:p>
        </p:txBody>
      </p:sp>
      <p:sp>
        <p:nvSpPr>
          <p:cNvPr id="9" name="Titel 1">
            <a:extLst>
              <a:ext uri="{FF2B5EF4-FFF2-40B4-BE49-F238E27FC236}">
                <a16:creationId xmlns:a16="http://schemas.microsoft.com/office/drawing/2014/main" id="{C470613B-C2F4-A4B8-D2CA-BDCAC01F750D}"/>
              </a:ext>
            </a:extLst>
          </p:cNvPr>
          <p:cNvSpPr txBox="1">
            <a:spLocks/>
          </p:cNvSpPr>
          <p:nvPr/>
        </p:nvSpPr>
        <p:spPr bwMode="auto">
          <a:xfrm>
            <a:off x="0" y="847725"/>
            <a:ext cx="2271713" cy="460375"/>
          </a:xfrm>
          <a:prstGeom prst="rect">
            <a:avLst/>
          </a:prstGeom>
          <a:solidFill>
            <a:srgbClr val="004994"/>
          </a:solidFill>
          <a:ln w="9525">
            <a:noFill/>
            <a:miter lim="800000"/>
            <a:headEnd/>
            <a:tailEnd/>
          </a:ln>
        </p:spPr>
        <p:txBody>
          <a:bodyPr lIns="0" tIns="0" rIns="0" anchor="ctr"/>
          <a:lstStyle/>
          <a:p>
            <a:pPr marL="541338" defTabSz="1042988">
              <a:defRPr/>
            </a:pPr>
            <a:r>
              <a:rPr lang="uk-UA" sz="2400" b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Урок 1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8" descr="N:\kunden\BGRCI\Printmedien\Sicherheitskurzgespraeche\SKG_071_Feuer-und_Heissarbeiten_2011\Version_11\JPGs\Lektion_1.jpg">
            <a:extLst>
              <a:ext uri="{FF2B5EF4-FFF2-40B4-BE49-F238E27FC236}">
                <a16:creationId xmlns:a16="http://schemas.microsoft.com/office/drawing/2014/main" id="{447B6BA1-803A-43E3-5AC0-B738E156FF0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2738" y="1720850"/>
            <a:ext cx="3629025" cy="518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19" name="Foliennummernplatzhalter 4">
            <a:extLst>
              <a:ext uri="{FF2B5EF4-FFF2-40B4-BE49-F238E27FC236}">
                <a16:creationId xmlns:a16="http://schemas.microsoft.com/office/drawing/2014/main" id="{9998426A-B944-DE66-1F47-4AF211BD94C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1pPr>
            <a:lvl2pPr marL="742950" indent="-285750"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2pPr>
            <a:lvl3pPr marL="1143000" indent="-228600"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3pPr>
            <a:lvl4pPr marL="1600200" indent="-228600"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4pPr>
            <a:lvl5pPr marL="2057400" indent="-228600"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9pPr>
          </a:lstStyle>
          <a:p>
            <a:r>
              <a:rPr lang="uk-UA" sz="1500" b="0">
                <a:solidFill>
                  <a:schemeClr val="bg1"/>
                </a:solidFill>
              </a:rPr>
              <a:t>Сторінка </a:t>
            </a:r>
            <a:fld id="{1556BA5C-C4D1-4444-B76A-F79C10242CB7}" type="slidenum">
              <a:rPr lang="de-DE" altLang="de-DE" sz="1500" b="0" smtClean="0">
                <a:solidFill>
                  <a:schemeClr val="bg1"/>
                </a:solidFill>
              </a:rPr>
              <a:pPr/>
              <a:t>3</a:t>
            </a:fld>
            <a:endParaRPr lang="de-DE" altLang="de-DE" sz="1500" b="0">
              <a:solidFill>
                <a:schemeClr val="bg1"/>
              </a:solidFill>
            </a:endParaRPr>
          </a:p>
        </p:txBody>
      </p:sp>
      <p:sp>
        <p:nvSpPr>
          <p:cNvPr id="9220" name="Titel 1">
            <a:extLst>
              <a:ext uri="{FF2B5EF4-FFF2-40B4-BE49-F238E27FC236}">
                <a16:creationId xmlns:a16="http://schemas.microsoft.com/office/drawing/2014/main" id="{A520B281-B72F-9FDA-6EBB-D3310B726E12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550863" y="1789113"/>
            <a:ext cx="6880225" cy="847725"/>
          </a:xfrm>
        </p:spPr>
        <p:txBody>
          <a:bodyPr/>
          <a:lstStyle/>
          <a:p>
            <a:r>
              <a:rPr lang="uk-UA" dirty="0"/>
              <a:t>Правило 2:</a:t>
            </a:r>
            <a:br>
              <a:rPr lang="uk-UA" dirty="0"/>
            </a:br>
            <a:r>
              <a:rPr lang="uk-UA" dirty="0"/>
              <a:t>Вжити заходів для </a:t>
            </a:r>
            <a:r>
              <a:rPr lang="uk-UA"/>
              <a:t>запобігання повторному увімкненн</a:t>
            </a:r>
            <a:r>
              <a:rPr lang="uk-UA" dirty="0"/>
              <a:t>ю</a:t>
            </a:r>
          </a:p>
        </p:txBody>
      </p:sp>
      <p:sp>
        <p:nvSpPr>
          <p:cNvPr id="8197" name="Rechteck 6">
            <a:extLst>
              <a:ext uri="{FF2B5EF4-FFF2-40B4-BE49-F238E27FC236}">
                <a16:creationId xmlns:a16="http://schemas.microsoft.com/office/drawing/2014/main" id="{800A01F8-1BE8-F01D-C4B0-5DAB134A8A0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" y="3482975"/>
            <a:ext cx="5019675" cy="1631216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marL="180975" indent="-177800">
              <a:defRPr sz="3400" b="1">
                <a:solidFill>
                  <a:srgbClr val="004994"/>
                </a:solidFill>
                <a:latin typeface="Arial" charset="0"/>
              </a:defRPr>
            </a:lvl1pPr>
            <a:lvl2pPr marL="742950" indent="-285750">
              <a:defRPr sz="3400" b="1">
                <a:solidFill>
                  <a:srgbClr val="004994"/>
                </a:solidFill>
                <a:latin typeface="Arial" charset="0"/>
              </a:defRPr>
            </a:lvl2pPr>
            <a:lvl3pPr marL="1143000" indent="-228600">
              <a:defRPr sz="3400" b="1">
                <a:solidFill>
                  <a:srgbClr val="004994"/>
                </a:solidFill>
                <a:latin typeface="Arial" charset="0"/>
              </a:defRPr>
            </a:lvl3pPr>
            <a:lvl4pPr marL="1600200" indent="-228600">
              <a:defRPr sz="3400" b="1">
                <a:solidFill>
                  <a:srgbClr val="004994"/>
                </a:solidFill>
                <a:latin typeface="Arial" charset="0"/>
              </a:defRPr>
            </a:lvl4pPr>
            <a:lvl5pPr marL="2057400" indent="-228600">
              <a:defRPr sz="3400" b="1">
                <a:solidFill>
                  <a:srgbClr val="004994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9pPr>
          </a:lstStyle>
          <a:p>
            <a:pPr marL="179388" indent="-179388">
              <a:spcAft>
                <a:spcPts val="0"/>
              </a:spcAft>
              <a:buFont typeface="Arial" pitchFamily="34" charset="0"/>
              <a:buChar char="›"/>
              <a:defRPr/>
            </a:pPr>
            <a:r>
              <a:rPr lang="uk-UA" sz="2000" b="0" dirty="0">
                <a:solidFill>
                  <a:schemeClr val="tx1"/>
                </a:solidFill>
              </a:rPr>
              <a:t>Встановіть замок на основний вимикач</a:t>
            </a:r>
          </a:p>
          <a:p>
            <a:pPr marL="179388" indent="-179388">
              <a:spcAft>
                <a:spcPts val="0"/>
              </a:spcAft>
              <a:buFont typeface="Arial" pitchFamily="34" charset="0"/>
              <a:buChar char="›"/>
              <a:defRPr/>
            </a:pPr>
            <a:r>
              <a:rPr lang="uk-UA" sz="2000" b="0" dirty="0">
                <a:solidFill>
                  <a:schemeClr val="tx1"/>
                </a:solidFill>
              </a:rPr>
              <a:t>Встановіть елементи блокування</a:t>
            </a:r>
          </a:p>
          <a:p>
            <a:pPr marL="179388" indent="-179388">
              <a:spcAft>
                <a:spcPts val="0"/>
              </a:spcAft>
              <a:buFont typeface="Arial" pitchFamily="34" charset="0"/>
              <a:buChar char="›"/>
              <a:defRPr/>
            </a:pPr>
            <a:r>
              <a:rPr lang="uk-UA" sz="2000" b="0" dirty="0">
                <a:solidFill>
                  <a:schemeClr val="tx1"/>
                </a:solidFill>
              </a:rPr>
              <a:t>Візьміть із собою вийнятий запобіжник</a:t>
            </a:r>
          </a:p>
          <a:p>
            <a:pPr marL="179388" indent="-179388">
              <a:spcAft>
                <a:spcPts val="0"/>
              </a:spcAft>
              <a:buFont typeface="Arial" pitchFamily="34" charset="0"/>
              <a:buChar char="›"/>
              <a:defRPr/>
            </a:pPr>
            <a:r>
              <a:rPr lang="uk-UA" sz="2000" b="0" dirty="0">
                <a:solidFill>
                  <a:schemeClr val="tx1"/>
                </a:solidFill>
              </a:rPr>
              <a:t>Встановіть заборонний знак </a:t>
            </a:r>
            <a:endParaRPr lang="uk-UA" sz="2000" b="0" dirty="0">
              <a:solidFill>
                <a:srgbClr val="FF0000"/>
              </a:solidFill>
            </a:endParaRPr>
          </a:p>
          <a:p>
            <a:pPr marL="3175" indent="0">
              <a:spcAft>
                <a:spcPts val="1200"/>
              </a:spcAft>
              <a:defRPr/>
            </a:pPr>
            <a:endParaRPr lang="de-DE" altLang="de-DE" sz="2000" b="0" dirty="0">
              <a:solidFill>
                <a:schemeClr val="tx1"/>
              </a:solidFill>
            </a:endParaRPr>
          </a:p>
        </p:txBody>
      </p:sp>
      <p:sp>
        <p:nvSpPr>
          <p:cNvPr id="8" name="Titel 1">
            <a:extLst>
              <a:ext uri="{FF2B5EF4-FFF2-40B4-BE49-F238E27FC236}">
                <a16:creationId xmlns:a16="http://schemas.microsoft.com/office/drawing/2014/main" id="{93DFBBB1-FD96-13E4-FFFB-BC02813EFEAA}"/>
              </a:ext>
            </a:extLst>
          </p:cNvPr>
          <p:cNvSpPr txBox="1">
            <a:spLocks/>
          </p:cNvSpPr>
          <p:nvPr/>
        </p:nvSpPr>
        <p:spPr bwMode="auto">
          <a:xfrm>
            <a:off x="0" y="847725"/>
            <a:ext cx="2271713" cy="460375"/>
          </a:xfrm>
          <a:prstGeom prst="rect">
            <a:avLst/>
          </a:prstGeom>
          <a:solidFill>
            <a:srgbClr val="004994"/>
          </a:solidFill>
          <a:ln w="9525">
            <a:noFill/>
            <a:miter lim="800000"/>
            <a:headEnd/>
            <a:tailEnd/>
          </a:ln>
        </p:spPr>
        <p:txBody>
          <a:bodyPr lIns="0" tIns="0" rIns="0" anchor="ctr"/>
          <a:lstStyle/>
          <a:p>
            <a:pPr marL="541338" defTabSz="1042988">
              <a:defRPr/>
            </a:pPr>
            <a:r>
              <a:rPr lang="uk-UA" sz="2400" b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Урок 2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8" descr="N:\kunden\BGRCI\Printmedien\Sicherheitskurzgespraeche\SKG_071_Feuer-und_Heissarbeiten_2011\Version_11\JPGs\Lektion_1.jpg">
            <a:extLst>
              <a:ext uri="{FF2B5EF4-FFF2-40B4-BE49-F238E27FC236}">
                <a16:creationId xmlns:a16="http://schemas.microsoft.com/office/drawing/2014/main" id="{EBDF79B6-E40A-7275-6089-A0DAADB345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48338" y="2854325"/>
            <a:ext cx="4611687" cy="3700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3" name="Foliennummernplatzhalter 4">
            <a:extLst>
              <a:ext uri="{FF2B5EF4-FFF2-40B4-BE49-F238E27FC236}">
                <a16:creationId xmlns:a16="http://schemas.microsoft.com/office/drawing/2014/main" id="{C6EBDDDB-1C37-F19A-49AB-A286F71B93F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1pPr>
            <a:lvl2pPr marL="742950" indent="-285750"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2pPr>
            <a:lvl3pPr marL="1143000" indent="-228600"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3pPr>
            <a:lvl4pPr marL="1600200" indent="-228600"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4pPr>
            <a:lvl5pPr marL="2057400" indent="-228600"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9pPr>
          </a:lstStyle>
          <a:p>
            <a:r>
              <a:rPr lang="uk-UA" sz="1500" b="0">
                <a:solidFill>
                  <a:schemeClr val="bg1"/>
                </a:solidFill>
              </a:rPr>
              <a:t>Сторінка </a:t>
            </a:r>
            <a:fld id="{EAE11213-21FB-4655-9F0D-D70AAF0D63F1}" type="slidenum">
              <a:rPr lang="de-DE" altLang="de-DE" sz="1500" b="0" smtClean="0">
                <a:solidFill>
                  <a:schemeClr val="bg1"/>
                </a:solidFill>
              </a:rPr>
              <a:pPr/>
              <a:t>4</a:t>
            </a:fld>
            <a:endParaRPr lang="de-DE" altLang="de-DE" sz="1500" b="0">
              <a:solidFill>
                <a:schemeClr val="bg1"/>
              </a:solidFill>
            </a:endParaRPr>
          </a:p>
        </p:txBody>
      </p:sp>
      <p:sp>
        <p:nvSpPr>
          <p:cNvPr id="8" name="Titel 1">
            <a:extLst>
              <a:ext uri="{FF2B5EF4-FFF2-40B4-BE49-F238E27FC236}">
                <a16:creationId xmlns:a16="http://schemas.microsoft.com/office/drawing/2014/main" id="{E6C672BB-561E-1259-9406-A1C0A645E106}"/>
              </a:ext>
            </a:extLst>
          </p:cNvPr>
          <p:cNvSpPr txBox="1">
            <a:spLocks/>
          </p:cNvSpPr>
          <p:nvPr/>
        </p:nvSpPr>
        <p:spPr bwMode="auto">
          <a:xfrm>
            <a:off x="0" y="847725"/>
            <a:ext cx="2271713" cy="460375"/>
          </a:xfrm>
          <a:prstGeom prst="rect">
            <a:avLst/>
          </a:prstGeom>
          <a:solidFill>
            <a:srgbClr val="004994"/>
          </a:solidFill>
          <a:ln w="9525">
            <a:noFill/>
            <a:miter lim="800000"/>
            <a:headEnd/>
            <a:tailEnd/>
          </a:ln>
        </p:spPr>
        <p:txBody>
          <a:bodyPr lIns="0" tIns="0" rIns="0" anchor="ctr"/>
          <a:lstStyle/>
          <a:p>
            <a:pPr marL="541338" defTabSz="1042988">
              <a:defRPr/>
            </a:pPr>
            <a:r>
              <a:rPr lang="uk-UA" sz="2400" b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Урок 3</a:t>
            </a:r>
          </a:p>
        </p:txBody>
      </p:sp>
      <p:sp>
        <p:nvSpPr>
          <p:cNvPr id="9" name="Titel 1">
            <a:extLst>
              <a:ext uri="{FF2B5EF4-FFF2-40B4-BE49-F238E27FC236}">
                <a16:creationId xmlns:a16="http://schemas.microsoft.com/office/drawing/2014/main" id="{A0713303-B3FE-EE64-3F00-41FFA423B222}"/>
              </a:ext>
            </a:extLst>
          </p:cNvPr>
          <p:cNvSpPr txBox="1">
            <a:spLocks/>
          </p:cNvSpPr>
          <p:nvPr/>
        </p:nvSpPr>
        <p:spPr bwMode="auto">
          <a:xfrm>
            <a:off x="550863" y="1789113"/>
            <a:ext cx="6880225" cy="847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/>
          <a:lstStyle/>
          <a:p>
            <a:pPr defTabSz="1042988">
              <a:defRPr/>
            </a:pPr>
            <a:r>
              <a:rPr lang="uk-UA" sz="3000" dirty="0">
                <a:latin typeface="+mj-lt"/>
                <a:ea typeface="+mj-ea"/>
                <a:cs typeface="+mj-cs"/>
              </a:rPr>
              <a:t>Правило 3:</a:t>
            </a:r>
            <a:br>
              <a:rPr lang="uk-UA" sz="3000" dirty="0">
                <a:latin typeface="+mj-lt"/>
                <a:ea typeface="+mj-ea"/>
                <a:cs typeface="+mj-cs"/>
              </a:rPr>
            </a:br>
            <a:r>
              <a:rPr lang="uk-UA" sz="3000" dirty="0">
                <a:latin typeface="+mj-lt"/>
                <a:ea typeface="+mj-ea"/>
                <a:cs typeface="+mj-cs"/>
              </a:rPr>
              <a:t>Відключити установку від мережі</a:t>
            </a:r>
          </a:p>
        </p:txBody>
      </p:sp>
      <p:sp>
        <p:nvSpPr>
          <p:cNvPr id="9222" name="Rechteck 9">
            <a:extLst>
              <a:ext uri="{FF2B5EF4-FFF2-40B4-BE49-F238E27FC236}">
                <a16:creationId xmlns:a16="http://schemas.microsoft.com/office/drawing/2014/main" id="{5030E304-A653-B5F7-8492-14A4851B0B1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" y="3482975"/>
            <a:ext cx="4887119" cy="2246769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 marL="180975" indent="-177800">
              <a:defRPr sz="3400" b="1">
                <a:solidFill>
                  <a:srgbClr val="004994"/>
                </a:solidFill>
                <a:latin typeface="Arial" charset="0"/>
              </a:defRPr>
            </a:lvl1pPr>
            <a:lvl2pPr marL="742950" indent="-285750">
              <a:defRPr sz="3400" b="1">
                <a:solidFill>
                  <a:srgbClr val="004994"/>
                </a:solidFill>
                <a:latin typeface="Arial" charset="0"/>
              </a:defRPr>
            </a:lvl2pPr>
            <a:lvl3pPr marL="1143000" indent="-228600">
              <a:defRPr sz="3400" b="1">
                <a:solidFill>
                  <a:srgbClr val="004994"/>
                </a:solidFill>
                <a:latin typeface="Arial" charset="0"/>
              </a:defRPr>
            </a:lvl3pPr>
            <a:lvl4pPr marL="1600200" indent="-228600">
              <a:defRPr sz="3400" b="1">
                <a:solidFill>
                  <a:srgbClr val="004994"/>
                </a:solidFill>
                <a:latin typeface="Arial" charset="0"/>
              </a:defRPr>
            </a:lvl4pPr>
            <a:lvl5pPr marL="2057400" indent="-228600">
              <a:defRPr sz="3400" b="1">
                <a:solidFill>
                  <a:srgbClr val="004994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9pPr>
          </a:lstStyle>
          <a:p>
            <a:pPr marL="179388" indent="-179388">
              <a:spcAft>
                <a:spcPts val="0"/>
              </a:spcAft>
              <a:buFont typeface="Arial" pitchFamily="34" charset="0"/>
              <a:buChar char="›"/>
              <a:defRPr/>
            </a:pPr>
            <a:r>
              <a:rPr lang="uk-UA" sz="2000" b="0" dirty="0">
                <a:solidFill>
                  <a:schemeClr val="tx1"/>
                </a:solidFill>
              </a:rPr>
              <a:t>Оберіть двополюсні вольтметри</a:t>
            </a:r>
          </a:p>
          <a:p>
            <a:pPr marL="179388" indent="-179388">
              <a:spcAft>
                <a:spcPts val="0"/>
              </a:spcAft>
              <a:buFont typeface="Arial" pitchFamily="34" charset="0"/>
              <a:buChar char="›"/>
              <a:defRPr/>
            </a:pPr>
            <a:r>
              <a:rPr lang="uk-UA" sz="2000" b="0" dirty="0">
                <a:solidFill>
                  <a:schemeClr val="tx1"/>
                </a:solidFill>
              </a:rPr>
              <a:t>Перевіряйте справність вольтметра перед кожним використанням</a:t>
            </a:r>
          </a:p>
          <a:p>
            <a:pPr marL="179388" indent="-179388">
              <a:spcAft>
                <a:spcPts val="0"/>
              </a:spcAft>
              <a:buFont typeface="Arial" pitchFamily="34" charset="0"/>
              <a:buChar char="›"/>
              <a:defRPr/>
            </a:pPr>
            <a:r>
              <a:rPr lang="uk-UA" sz="2000" b="0" dirty="0">
                <a:solidFill>
                  <a:schemeClr val="tx1"/>
                </a:solidFill>
              </a:rPr>
              <a:t>Відключіть установку від мережі</a:t>
            </a:r>
          </a:p>
          <a:p>
            <a:pPr marL="179388" indent="-179388">
              <a:spcAft>
                <a:spcPts val="0"/>
              </a:spcAft>
              <a:buFont typeface="Arial" pitchFamily="34" charset="0"/>
              <a:buChar char="›"/>
              <a:defRPr/>
            </a:pPr>
            <a:r>
              <a:rPr lang="uk-UA" sz="2000" b="0" dirty="0">
                <a:solidFill>
                  <a:schemeClr val="tx1"/>
                </a:solidFill>
              </a:rPr>
              <a:t>Здійсніть повторну перевірку після зупинки роботи</a:t>
            </a:r>
          </a:p>
          <a:p>
            <a:pPr marL="3175" indent="0">
              <a:spcAft>
                <a:spcPts val="1200"/>
              </a:spcAft>
              <a:defRPr/>
            </a:pPr>
            <a:endParaRPr lang="de-DE" altLang="de-DE" sz="2000" b="0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8" descr="N:\kunden\BGRCI\Printmedien\Sicherheitskurzgespraeche\SKG_071_Feuer-und_Heissarbeiten_2011\Version_11\JPGs\Lektion_1.jpg">
            <a:extLst>
              <a:ext uri="{FF2B5EF4-FFF2-40B4-BE49-F238E27FC236}">
                <a16:creationId xmlns:a16="http://schemas.microsoft.com/office/drawing/2014/main" id="{2F90E1F8-789E-3E44-1303-D5C71A8760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5075" y="1741488"/>
            <a:ext cx="5021263" cy="4924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7" name="Foliennummernplatzhalter 4">
            <a:extLst>
              <a:ext uri="{FF2B5EF4-FFF2-40B4-BE49-F238E27FC236}">
                <a16:creationId xmlns:a16="http://schemas.microsoft.com/office/drawing/2014/main" id="{FAC86BD7-0D14-10E6-C755-8AFA82ACA69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1pPr>
            <a:lvl2pPr marL="742950" indent="-285750"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2pPr>
            <a:lvl3pPr marL="1143000" indent="-228600"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3pPr>
            <a:lvl4pPr marL="1600200" indent="-228600"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4pPr>
            <a:lvl5pPr marL="2057400" indent="-228600"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9pPr>
          </a:lstStyle>
          <a:p>
            <a:r>
              <a:rPr lang="uk-UA" sz="1500" b="0">
                <a:solidFill>
                  <a:schemeClr val="bg1"/>
                </a:solidFill>
              </a:rPr>
              <a:t>Сторінка </a:t>
            </a:r>
            <a:fld id="{E789615D-D157-4EEE-B5BE-A0E2A750A9C4}" type="slidenum">
              <a:rPr lang="de-DE" altLang="de-DE" sz="1500" b="0" smtClean="0">
                <a:solidFill>
                  <a:schemeClr val="bg1"/>
                </a:solidFill>
              </a:rPr>
              <a:pPr/>
              <a:t>5</a:t>
            </a:fld>
            <a:endParaRPr lang="de-DE" altLang="de-DE" sz="1500" b="0">
              <a:solidFill>
                <a:schemeClr val="bg1"/>
              </a:solidFill>
            </a:endParaRPr>
          </a:p>
        </p:txBody>
      </p:sp>
      <p:sp>
        <p:nvSpPr>
          <p:cNvPr id="8" name="Titel 1">
            <a:extLst>
              <a:ext uri="{FF2B5EF4-FFF2-40B4-BE49-F238E27FC236}">
                <a16:creationId xmlns:a16="http://schemas.microsoft.com/office/drawing/2014/main" id="{C7CDBBE1-7F0B-ECC3-ADB7-611942C66936}"/>
              </a:ext>
            </a:extLst>
          </p:cNvPr>
          <p:cNvSpPr txBox="1">
            <a:spLocks/>
          </p:cNvSpPr>
          <p:nvPr/>
        </p:nvSpPr>
        <p:spPr bwMode="auto">
          <a:xfrm>
            <a:off x="0" y="847725"/>
            <a:ext cx="2271713" cy="460375"/>
          </a:xfrm>
          <a:prstGeom prst="rect">
            <a:avLst/>
          </a:prstGeom>
          <a:solidFill>
            <a:srgbClr val="004994"/>
          </a:solidFill>
          <a:ln w="9525">
            <a:noFill/>
            <a:miter lim="800000"/>
            <a:headEnd/>
            <a:tailEnd/>
          </a:ln>
        </p:spPr>
        <p:txBody>
          <a:bodyPr lIns="0" tIns="0" rIns="0" anchor="ctr"/>
          <a:lstStyle/>
          <a:p>
            <a:pPr marL="541338" defTabSz="1042988">
              <a:defRPr/>
            </a:pPr>
            <a:r>
              <a:rPr lang="uk-UA" sz="2400" b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Урок 4</a:t>
            </a:r>
          </a:p>
        </p:txBody>
      </p:sp>
      <p:sp>
        <p:nvSpPr>
          <p:cNvPr id="9" name="Titel 1">
            <a:extLst>
              <a:ext uri="{FF2B5EF4-FFF2-40B4-BE49-F238E27FC236}">
                <a16:creationId xmlns:a16="http://schemas.microsoft.com/office/drawing/2014/main" id="{C9D5191F-9A60-C774-1A08-E3E0FD7BC3CF}"/>
              </a:ext>
            </a:extLst>
          </p:cNvPr>
          <p:cNvSpPr txBox="1">
            <a:spLocks/>
          </p:cNvSpPr>
          <p:nvPr/>
        </p:nvSpPr>
        <p:spPr bwMode="auto">
          <a:xfrm>
            <a:off x="550863" y="1789113"/>
            <a:ext cx="6880225" cy="847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/>
          <a:lstStyle/>
          <a:p>
            <a:pPr defTabSz="1042988">
              <a:defRPr/>
            </a:pPr>
            <a:r>
              <a:rPr lang="uk-UA" sz="3000" dirty="0">
                <a:latin typeface="+mj-lt"/>
                <a:ea typeface="+mj-ea"/>
                <a:cs typeface="+mj-cs"/>
              </a:rPr>
              <a:t>Правило 4:</a:t>
            </a:r>
            <a:br>
              <a:rPr lang="uk-UA" sz="3000" dirty="0">
                <a:latin typeface="+mj-lt"/>
                <a:ea typeface="+mj-ea"/>
                <a:cs typeface="+mj-cs"/>
              </a:rPr>
            </a:br>
            <a:r>
              <a:rPr lang="uk-UA" sz="3000" dirty="0">
                <a:latin typeface="+mj-lt"/>
                <a:ea typeface="+mj-ea"/>
                <a:cs typeface="+mj-cs"/>
              </a:rPr>
              <a:t>Заземлення і замикання електричного ланцюга</a:t>
            </a:r>
          </a:p>
        </p:txBody>
      </p:sp>
      <p:sp>
        <p:nvSpPr>
          <p:cNvPr id="10246" name="Rechteck 9">
            <a:extLst>
              <a:ext uri="{FF2B5EF4-FFF2-40B4-BE49-F238E27FC236}">
                <a16:creationId xmlns:a16="http://schemas.microsoft.com/office/drawing/2014/main" id="{04CFAF3B-D3F4-ACA9-A05F-F081FA0C47C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199" y="3482975"/>
            <a:ext cx="5400675" cy="2246769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 marL="180975" indent="-177800">
              <a:defRPr sz="3400" b="1">
                <a:solidFill>
                  <a:srgbClr val="004994"/>
                </a:solidFill>
                <a:latin typeface="Arial" charset="0"/>
              </a:defRPr>
            </a:lvl1pPr>
            <a:lvl2pPr marL="742950" indent="-285750">
              <a:defRPr sz="3400" b="1">
                <a:solidFill>
                  <a:srgbClr val="004994"/>
                </a:solidFill>
                <a:latin typeface="Arial" charset="0"/>
              </a:defRPr>
            </a:lvl2pPr>
            <a:lvl3pPr marL="1143000" indent="-228600">
              <a:defRPr sz="3400" b="1">
                <a:solidFill>
                  <a:srgbClr val="004994"/>
                </a:solidFill>
                <a:latin typeface="Arial" charset="0"/>
              </a:defRPr>
            </a:lvl3pPr>
            <a:lvl4pPr marL="1600200" indent="-228600">
              <a:defRPr sz="3400" b="1">
                <a:solidFill>
                  <a:srgbClr val="004994"/>
                </a:solidFill>
                <a:latin typeface="Arial" charset="0"/>
              </a:defRPr>
            </a:lvl4pPr>
            <a:lvl5pPr marL="2057400" indent="-228600">
              <a:defRPr sz="3400" b="1">
                <a:solidFill>
                  <a:srgbClr val="004994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9pPr>
          </a:lstStyle>
          <a:p>
            <a:pPr marL="179388" indent="-179388">
              <a:spcAft>
                <a:spcPts val="0"/>
              </a:spcAft>
              <a:buFont typeface="Arial" pitchFamily="34" charset="0"/>
              <a:buChar char="›"/>
              <a:defRPr/>
            </a:pPr>
            <a:r>
              <a:rPr lang="uk-UA" sz="2000" b="0" dirty="0">
                <a:solidFill>
                  <a:schemeClr val="tx1"/>
                </a:solidFill>
              </a:rPr>
              <a:t>Використовуйте відповідні та перевірені пристрої</a:t>
            </a:r>
          </a:p>
          <a:p>
            <a:pPr marL="179388" indent="-179388">
              <a:spcAft>
                <a:spcPts val="0"/>
              </a:spcAft>
              <a:buFont typeface="Arial" pitchFamily="34" charset="0"/>
              <a:buChar char="›"/>
              <a:defRPr/>
            </a:pPr>
            <a:r>
              <a:rPr lang="uk-UA" sz="2000" b="0" dirty="0">
                <a:solidFill>
                  <a:schemeClr val="tx1"/>
                </a:solidFill>
              </a:rPr>
              <a:t>Спочатку заземліть, потім замкніть</a:t>
            </a:r>
            <a:r>
              <a:rPr lang="uk-UA" sz="2000" b="0" dirty="0">
                <a:solidFill>
                  <a:srgbClr val="FF0000"/>
                </a:solidFill>
              </a:rPr>
              <a:t> </a:t>
            </a:r>
            <a:r>
              <a:rPr lang="uk-UA" sz="2000" b="0" dirty="0">
                <a:solidFill>
                  <a:schemeClr val="tx1"/>
                </a:solidFill>
              </a:rPr>
              <a:t>електричний ланцюг</a:t>
            </a:r>
          </a:p>
          <a:p>
            <a:pPr marL="179388" indent="-179388">
              <a:spcAft>
                <a:spcPts val="0"/>
              </a:spcAft>
              <a:buFont typeface="Arial" pitchFamily="34" charset="0"/>
              <a:buChar char="›"/>
              <a:defRPr/>
            </a:pPr>
            <a:r>
              <a:rPr lang="uk-UA" sz="2000" b="0" dirty="0">
                <a:solidFill>
                  <a:schemeClr val="tx1"/>
                </a:solidFill>
              </a:rPr>
              <a:t>Потурбуйтеся про надійну ізоляцію дротів і кабелів, які вже не використовуються</a:t>
            </a:r>
          </a:p>
          <a:p>
            <a:pPr marL="3175" indent="0">
              <a:spcAft>
                <a:spcPts val="1200"/>
              </a:spcAft>
              <a:defRPr/>
            </a:pPr>
            <a:endParaRPr lang="de-DE" altLang="de-DE" sz="2000" b="0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8" descr="N:\kunden\BGRCI\Printmedien\Sicherheitskurzgespraeche\SKG_071_Feuer-und_Heissarbeiten_2011\Version_11\JPGs\Lektion_1.jpg">
            <a:extLst>
              <a:ext uri="{FF2B5EF4-FFF2-40B4-BE49-F238E27FC236}">
                <a16:creationId xmlns:a16="http://schemas.microsoft.com/office/drawing/2014/main" id="{9C0F8BE2-53B4-C1B4-952E-425A82D390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69025" y="1608138"/>
            <a:ext cx="4316413" cy="5160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1" name="Foliennummernplatzhalter 4">
            <a:extLst>
              <a:ext uri="{FF2B5EF4-FFF2-40B4-BE49-F238E27FC236}">
                <a16:creationId xmlns:a16="http://schemas.microsoft.com/office/drawing/2014/main" id="{729D4CDE-1C80-B9B8-9FA7-FDB7EB2288B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1pPr>
            <a:lvl2pPr marL="742950" indent="-285750"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2pPr>
            <a:lvl3pPr marL="1143000" indent="-228600"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3pPr>
            <a:lvl4pPr marL="1600200" indent="-228600"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4pPr>
            <a:lvl5pPr marL="2057400" indent="-228600"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9pPr>
          </a:lstStyle>
          <a:p>
            <a:r>
              <a:rPr lang="uk-UA" sz="1500" b="0">
                <a:solidFill>
                  <a:schemeClr val="bg1"/>
                </a:solidFill>
              </a:rPr>
              <a:t>Сторінка </a:t>
            </a:r>
            <a:fld id="{93BE65B0-0307-45C0-9B28-91DA2BD5987B}" type="slidenum">
              <a:rPr lang="de-DE" altLang="de-DE" sz="1500" b="0" smtClean="0">
                <a:solidFill>
                  <a:schemeClr val="bg1"/>
                </a:solidFill>
              </a:rPr>
              <a:pPr/>
              <a:t>6</a:t>
            </a:fld>
            <a:endParaRPr lang="de-DE" altLang="de-DE" sz="1500" b="0">
              <a:solidFill>
                <a:schemeClr val="bg1"/>
              </a:solidFill>
            </a:endParaRPr>
          </a:p>
        </p:txBody>
      </p:sp>
      <p:sp>
        <p:nvSpPr>
          <p:cNvPr id="8" name="Titel 1">
            <a:extLst>
              <a:ext uri="{FF2B5EF4-FFF2-40B4-BE49-F238E27FC236}">
                <a16:creationId xmlns:a16="http://schemas.microsoft.com/office/drawing/2014/main" id="{736F4000-AAE5-3AAB-1DB3-BC954682651D}"/>
              </a:ext>
            </a:extLst>
          </p:cNvPr>
          <p:cNvSpPr txBox="1">
            <a:spLocks/>
          </p:cNvSpPr>
          <p:nvPr/>
        </p:nvSpPr>
        <p:spPr bwMode="auto">
          <a:xfrm>
            <a:off x="0" y="847725"/>
            <a:ext cx="2271713" cy="460375"/>
          </a:xfrm>
          <a:prstGeom prst="rect">
            <a:avLst/>
          </a:prstGeom>
          <a:solidFill>
            <a:srgbClr val="004994"/>
          </a:solidFill>
          <a:ln w="9525">
            <a:noFill/>
            <a:miter lim="800000"/>
            <a:headEnd/>
            <a:tailEnd/>
          </a:ln>
        </p:spPr>
        <p:txBody>
          <a:bodyPr lIns="0" tIns="0" rIns="0" anchor="ctr"/>
          <a:lstStyle/>
          <a:p>
            <a:pPr marL="541338" defTabSz="1042988">
              <a:defRPr/>
            </a:pPr>
            <a:r>
              <a:rPr lang="uk-UA" sz="2400" b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Урок 5</a:t>
            </a:r>
          </a:p>
        </p:txBody>
      </p:sp>
      <p:sp>
        <p:nvSpPr>
          <p:cNvPr id="9" name="Titel 1">
            <a:extLst>
              <a:ext uri="{FF2B5EF4-FFF2-40B4-BE49-F238E27FC236}">
                <a16:creationId xmlns:a16="http://schemas.microsoft.com/office/drawing/2014/main" id="{E056FD67-F852-DD9C-1CB5-9F8405CB085A}"/>
              </a:ext>
            </a:extLst>
          </p:cNvPr>
          <p:cNvSpPr txBox="1">
            <a:spLocks/>
          </p:cNvSpPr>
          <p:nvPr/>
        </p:nvSpPr>
        <p:spPr bwMode="auto">
          <a:xfrm>
            <a:off x="550864" y="1789113"/>
            <a:ext cx="6450012" cy="847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/>
          <a:lstStyle/>
          <a:p>
            <a:pPr defTabSz="1042988">
              <a:defRPr/>
            </a:pPr>
            <a:r>
              <a:rPr lang="uk-UA" sz="3000" dirty="0">
                <a:latin typeface="+mj-lt"/>
                <a:ea typeface="+mj-ea"/>
                <a:cs typeface="+mj-cs"/>
              </a:rPr>
              <a:t>Правило 5:</a:t>
            </a:r>
            <a:br>
              <a:rPr lang="uk-UA" sz="3000">
                <a:latin typeface="+mj-lt"/>
                <a:ea typeface="+mj-ea"/>
                <a:cs typeface="+mj-cs"/>
              </a:rPr>
            </a:br>
            <a:r>
              <a:rPr lang="uk-UA" sz="3000">
                <a:latin typeface="+mj-lt"/>
                <a:ea typeface="+mj-ea"/>
                <a:cs typeface="+mj-cs"/>
              </a:rPr>
              <a:t>Відокремте</a:t>
            </a:r>
            <a:r>
              <a:rPr lang="uk-UA" sz="3000" dirty="0">
                <a:latin typeface="+mj-lt"/>
                <a:ea typeface="+mj-ea"/>
                <a:cs typeface="+mj-cs"/>
              </a:rPr>
              <a:t> </a:t>
            </a:r>
            <a:r>
              <a:rPr lang="uk-UA" sz="3000">
                <a:latin typeface="+mj-lt"/>
                <a:ea typeface="+mj-ea"/>
                <a:cs typeface="+mj-cs"/>
              </a:rPr>
              <a:t>або за</a:t>
            </a:r>
            <a:r>
              <a:rPr lang="uk-UA" sz="3000" dirty="0">
                <a:latin typeface="+mj-lt"/>
                <a:ea typeface="+mj-ea"/>
                <a:cs typeface="+mj-cs"/>
              </a:rPr>
              <a:t>крийте</a:t>
            </a:r>
          </a:p>
          <a:p>
            <a:pPr defTabSz="1042988">
              <a:defRPr/>
            </a:pPr>
            <a:r>
              <a:rPr lang="uk-UA" sz="3000" dirty="0">
                <a:latin typeface="+mj-lt"/>
                <a:ea typeface="+mj-ea"/>
                <a:cs typeface="+mj-cs"/>
              </a:rPr>
              <a:t>суміжні </a:t>
            </a:r>
            <a:r>
              <a:rPr lang="uk-UA" sz="3000">
                <a:latin typeface="+mj-lt"/>
                <a:ea typeface="+mj-ea"/>
                <a:cs typeface="+mj-cs"/>
              </a:rPr>
              <a:t>елементи </a:t>
            </a:r>
            <a:r>
              <a:rPr lang="uk-UA" sz="3000" dirty="0">
                <a:latin typeface="+mj-lt"/>
                <a:ea typeface="+mj-ea"/>
                <a:cs typeface="+mj-cs"/>
              </a:rPr>
              <a:t>під</a:t>
            </a:r>
          </a:p>
          <a:p>
            <a:pPr defTabSz="1042988">
              <a:defRPr/>
            </a:pPr>
            <a:r>
              <a:rPr lang="uk-UA" sz="3000" dirty="0">
                <a:latin typeface="+mj-lt"/>
                <a:ea typeface="+mj-ea"/>
                <a:cs typeface="+mj-cs"/>
              </a:rPr>
              <a:t>напругою</a:t>
            </a:r>
          </a:p>
        </p:txBody>
      </p:sp>
      <p:sp>
        <p:nvSpPr>
          <p:cNvPr id="11270" name="Rechteck 9">
            <a:extLst>
              <a:ext uri="{FF2B5EF4-FFF2-40B4-BE49-F238E27FC236}">
                <a16:creationId xmlns:a16="http://schemas.microsoft.com/office/drawing/2014/main" id="{EF202189-B740-8859-EA78-DA63D5DDE87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" y="3925888"/>
            <a:ext cx="5600700" cy="2246769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 marL="180975" indent="-177800">
              <a:defRPr sz="3400" b="1">
                <a:solidFill>
                  <a:srgbClr val="004994"/>
                </a:solidFill>
                <a:latin typeface="Arial" charset="0"/>
              </a:defRPr>
            </a:lvl1pPr>
            <a:lvl2pPr marL="742950" indent="-285750">
              <a:defRPr sz="3400" b="1">
                <a:solidFill>
                  <a:srgbClr val="004994"/>
                </a:solidFill>
                <a:latin typeface="Arial" charset="0"/>
              </a:defRPr>
            </a:lvl2pPr>
            <a:lvl3pPr marL="1143000" indent="-228600">
              <a:defRPr sz="3400" b="1">
                <a:solidFill>
                  <a:srgbClr val="004994"/>
                </a:solidFill>
                <a:latin typeface="Arial" charset="0"/>
              </a:defRPr>
            </a:lvl3pPr>
            <a:lvl4pPr marL="1600200" indent="-228600">
              <a:defRPr sz="3400" b="1">
                <a:solidFill>
                  <a:srgbClr val="004994"/>
                </a:solidFill>
                <a:latin typeface="Arial" charset="0"/>
              </a:defRPr>
            </a:lvl4pPr>
            <a:lvl5pPr marL="2057400" indent="-228600">
              <a:defRPr sz="3400" b="1">
                <a:solidFill>
                  <a:srgbClr val="004994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9pPr>
          </a:lstStyle>
          <a:p>
            <a:pPr marL="179388" indent="-179388">
              <a:spcAft>
                <a:spcPts val="0"/>
              </a:spcAft>
              <a:buFont typeface="Arial" pitchFamily="34" charset="0"/>
              <a:buChar char="›"/>
              <a:defRPr/>
            </a:pPr>
            <a:r>
              <a:rPr lang="uk-UA" sz="2000" b="0" dirty="0">
                <a:solidFill>
                  <a:schemeClr val="tx1"/>
                </a:solidFill>
              </a:rPr>
              <a:t>Повністю відмежуйте робочі зони</a:t>
            </a:r>
          </a:p>
          <a:p>
            <a:pPr marL="179388" indent="-179388">
              <a:spcAft>
                <a:spcPts val="0"/>
              </a:spcAft>
              <a:buFont typeface="Arial" pitchFamily="34" charset="0"/>
              <a:buChar char="›"/>
              <a:defRPr/>
            </a:pPr>
            <a:r>
              <a:rPr lang="uk-UA" sz="2000" b="0" dirty="0">
                <a:solidFill>
                  <a:schemeClr val="tx1"/>
                </a:solidFill>
              </a:rPr>
              <a:t>Закрийте суміжні елементи під напругою</a:t>
            </a:r>
          </a:p>
          <a:p>
            <a:pPr marL="179388" indent="-179388">
              <a:spcAft>
                <a:spcPts val="0"/>
              </a:spcAft>
              <a:buFont typeface="Arial" pitchFamily="34" charset="0"/>
              <a:buChar char="›"/>
              <a:defRPr/>
            </a:pPr>
            <a:r>
              <a:rPr lang="uk-UA" sz="2000" b="0" dirty="0">
                <a:solidFill>
                  <a:schemeClr val="tx1"/>
                </a:solidFill>
              </a:rPr>
              <a:t>Закриваючи елементи під напругою, не наражайте себе на небезпеку</a:t>
            </a:r>
          </a:p>
          <a:p>
            <a:pPr marL="179388" indent="-179388">
              <a:spcAft>
                <a:spcPts val="0"/>
              </a:spcAft>
              <a:buFont typeface="Arial" pitchFamily="34" charset="0"/>
              <a:buChar char="›"/>
              <a:defRPr/>
            </a:pPr>
            <a:r>
              <a:rPr lang="uk-UA" sz="2000" b="0" dirty="0">
                <a:solidFill>
                  <a:schemeClr val="tx1"/>
                </a:solidFill>
              </a:rPr>
              <a:t>Якщо закриваєте завісами, убезпечте їх від спадання</a:t>
            </a:r>
          </a:p>
          <a:p>
            <a:pPr marL="3175" indent="0">
              <a:spcAft>
                <a:spcPts val="1200"/>
              </a:spcAft>
              <a:defRPr/>
            </a:pPr>
            <a:endParaRPr lang="de-DE" altLang="de-DE" sz="2000" b="0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Foliennummernplatzhalter 4">
            <a:extLst>
              <a:ext uri="{FF2B5EF4-FFF2-40B4-BE49-F238E27FC236}">
                <a16:creationId xmlns:a16="http://schemas.microsoft.com/office/drawing/2014/main" id="{54FC05DD-AD30-1885-1D53-26CEFEA9D69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1pPr>
            <a:lvl2pPr marL="742950" indent="-285750"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2pPr>
            <a:lvl3pPr marL="1143000" indent="-228600"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3pPr>
            <a:lvl4pPr marL="1600200" indent="-228600"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4pPr>
            <a:lvl5pPr marL="2057400" indent="-228600"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9pPr>
          </a:lstStyle>
          <a:p>
            <a:r>
              <a:rPr lang="uk-UA" sz="1500" b="0">
                <a:solidFill>
                  <a:schemeClr val="bg1"/>
                </a:solidFill>
              </a:rPr>
              <a:t>Сторінка </a:t>
            </a:r>
            <a:fld id="{CF6DB181-F1BB-4295-962F-90D5EA883DC2}" type="slidenum">
              <a:rPr lang="de-DE" altLang="de-DE" sz="1500" b="0" smtClean="0">
                <a:solidFill>
                  <a:schemeClr val="bg1"/>
                </a:solidFill>
              </a:rPr>
              <a:pPr/>
              <a:t>7</a:t>
            </a:fld>
            <a:endParaRPr lang="de-DE" altLang="de-DE" sz="1500" b="0">
              <a:solidFill>
                <a:schemeClr val="bg1"/>
              </a:solidFill>
            </a:endParaRPr>
          </a:p>
        </p:txBody>
      </p:sp>
      <p:sp>
        <p:nvSpPr>
          <p:cNvPr id="8" name="Titel 1">
            <a:extLst>
              <a:ext uri="{FF2B5EF4-FFF2-40B4-BE49-F238E27FC236}">
                <a16:creationId xmlns:a16="http://schemas.microsoft.com/office/drawing/2014/main" id="{69AC42B4-7074-3DB0-D40B-F4F00A3FEDFC}"/>
              </a:ext>
            </a:extLst>
          </p:cNvPr>
          <p:cNvSpPr txBox="1">
            <a:spLocks/>
          </p:cNvSpPr>
          <p:nvPr/>
        </p:nvSpPr>
        <p:spPr bwMode="auto">
          <a:xfrm>
            <a:off x="531813" y="1457325"/>
            <a:ext cx="7659687" cy="595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/>
          <a:lstStyle/>
          <a:p>
            <a:pPr defTabSz="1042988">
              <a:defRPr/>
            </a:pPr>
            <a:r>
              <a:rPr lang="uk-UA" sz="3000" dirty="0">
                <a:latin typeface="+mj-lt"/>
                <a:ea typeface="+mj-ea"/>
                <a:cs typeface="+mj-cs"/>
              </a:rPr>
              <a:t>Знайдіть сім помилок</a:t>
            </a:r>
          </a:p>
        </p:txBody>
      </p:sp>
      <p:pic>
        <p:nvPicPr>
          <p:cNvPr id="13316" name="Grafik 2">
            <a:extLst>
              <a:ext uri="{FF2B5EF4-FFF2-40B4-BE49-F238E27FC236}">
                <a16:creationId xmlns:a16="http://schemas.microsoft.com/office/drawing/2014/main" id="{A0135A37-167E-8207-26D8-12E6DCC6867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12404" y="1316038"/>
            <a:ext cx="4148137" cy="5505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Foliennummernplatzhalter 4">
            <a:extLst>
              <a:ext uri="{FF2B5EF4-FFF2-40B4-BE49-F238E27FC236}">
                <a16:creationId xmlns:a16="http://schemas.microsoft.com/office/drawing/2014/main" id="{EB767FAB-3604-7648-30DE-2BF3534FC2D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1pPr>
            <a:lvl2pPr marL="742950" indent="-285750"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2pPr>
            <a:lvl3pPr marL="1143000" indent="-228600"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3pPr>
            <a:lvl4pPr marL="1600200" indent="-228600"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4pPr>
            <a:lvl5pPr marL="2057400" indent="-228600"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9pPr>
          </a:lstStyle>
          <a:p>
            <a:r>
              <a:rPr lang="uk-UA" sz="1500" b="0">
                <a:solidFill>
                  <a:schemeClr val="bg1"/>
                </a:solidFill>
              </a:rPr>
              <a:t>Сторінка </a:t>
            </a:r>
            <a:fld id="{6E9B9D1F-8617-4462-9E72-8B199AAF2CAD}" type="slidenum">
              <a:rPr lang="de-DE" altLang="de-DE" sz="1500" b="0" smtClean="0">
                <a:solidFill>
                  <a:schemeClr val="bg1"/>
                </a:solidFill>
              </a:rPr>
              <a:pPr/>
              <a:t>8</a:t>
            </a:fld>
            <a:endParaRPr lang="de-DE" altLang="de-DE" sz="1500" b="0">
              <a:solidFill>
                <a:schemeClr val="bg1"/>
              </a:solidFill>
            </a:endParaRPr>
          </a:p>
        </p:txBody>
      </p:sp>
      <p:sp>
        <p:nvSpPr>
          <p:cNvPr id="8" name="Titel 1">
            <a:extLst>
              <a:ext uri="{FF2B5EF4-FFF2-40B4-BE49-F238E27FC236}">
                <a16:creationId xmlns:a16="http://schemas.microsoft.com/office/drawing/2014/main" id="{D623D4FE-7898-84CF-ABDF-2EE2D7D5A745}"/>
              </a:ext>
            </a:extLst>
          </p:cNvPr>
          <p:cNvSpPr txBox="1">
            <a:spLocks/>
          </p:cNvSpPr>
          <p:nvPr/>
        </p:nvSpPr>
        <p:spPr bwMode="auto">
          <a:xfrm>
            <a:off x="531813" y="1457325"/>
            <a:ext cx="7659687" cy="595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/>
          <a:lstStyle/>
          <a:p>
            <a:pPr defTabSz="1042988">
              <a:defRPr/>
            </a:pPr>
            <a:r>
              <a:rPr lang="uk-UA" sz="3000">
                <a:latin typeface="+mj-lt"/>
                <a:ea typeface="+mj-ea"/>
                <a:cs typeface="+mj-cs"/>
              </a:rPr>
              <a:t>Робота над помилками</a:t>
            </a:r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C6659715-285F-9FA0-12A1-EA467F1CD81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37" b="11429"/>
          <a:stretch/>
        </p:blipFill>
        <p:spPr>
          <a:xfrm>
            <a:off x="5643499" y="1082675"/>
            <a:ext cx="4967351" cy="5946775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rafik 9">
            <a:extLst>
              <a:ext uri="{FF2B5EF4-FFF2-40B4-BE49-F238E27FC236}">
                <a16:creationId xmlns:a16="http://schemas.microsoft.com/office/drawing/2014/main" id="{21FB454C-BA00-A8B9-8C91-ABB377F1D72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37" b="11429"/>
          <a:stretch/>
        </p:blipFill>
        <p:spPr>
          <a:xfrm>
            <a:off x="5643499" y="1082675"/>
            <a:ext cx="4967351" cy="5946775"/>
          </a:xfrm>
          <a:prstGeom prst="rect">
            <a:avLst/>
          </a:prstGeom>
        </p:spPr>
      </p:pic>
      <p:sp>
        <p:nvSpPr>
          <p:cNvPr id="17411" name="Foliennummernplatzhalter 4">
            <a:extLst>
              <a:ext uri="{FF2B5EF4-FFF2-40B4-BE49-F238E27FC236}">
                <a16:creationId xmlns:a16="http://schemas.microsoft.com/office/drawing/2014/main" id="{0A277261-1675-3A6A-F70A-522826CA8C8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1pPr>
            <a:lvl2pPr marL="742950" indent="-285750"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2pPr>
            <a:lvl3pPr marL="1143000" indent="-228600"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3pPr>
            <a:lvl4pPr marL="1600200" indent="-228600"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4pPr>
            <a:lvl5pPr marL="2057400" indent="-228600"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9pPr>
          </a:lstStyle>
          <a:p>
            <a:r>
              <a:rPr lang="uk-UA" sz="1500" b="0">
                <a:solidFill>
                  <a:schemeClr val="bg1"/>
                </a:solidFill>
              </a:rPr>
              <a:t>Сторінка </a:t>
            </a:r>
            <a:fld id="{EDBE2B8D-727E-4D4E-BD0C-AA0F36425451}" type="slidenum">
              <a:rPr lang="de-DE" altLang="de-DE" sz="1500" b="0" smtClean="0">
                <a:solidFill>
                  <a:schemeClr val="bg1"/>
                </a:solidFill>
              </a:rPr>
              <a:pPr/>
              <a:t>9</a:t>
            </a:fld>
            <a:endParaRPr lang="de-DE" altLang="de-DE" sz="1500" b="0">
              <a:solidFill>
                <a:schemeClr val="bg1"/>
              </a:solidFill>
            </a:endParaRPr>
          </a:p>
        </p:txBody>
      </p:sp>
      <p:sp>
        <p:nvSpPr>
          <p:cNvPr id="8" name="Titel 1">
            <a:extLst>
              <a:ext uri="{FF2B5EF4-FFF2-40B4-BE49-F238E27FC236}">
                <a16:creationId xmlns:a16="http://schemas.microsoft.com/office/drawing/2014/main" id="{2DB5B2EE-3EF4-5B1B-8783-AE4A57186B91}"/>
              </a:ext>
            </a:extLst>
          </p:cNvPr>
          <p:cNvSpPr txBox="1">
            <a:spLocks/>
          </p:cNvSpPr>
          <p:nvPr/>
        </p:nvSpPr>
        <p:spPr bwMode="auto">
          <a:xfrm>
            <a:off x="531813" y="1457325"/>
            <a:ext cx="7659687" cy="595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/>
          <a:lstStyle/>
          <a:p>
            <a:pPr defTabSz="1042988">
              <a:defRPr/>
            </a:pPr>
            <a:r>
              <a:rPr lang="uk-UA" sz="3000">
                <a:latin typeface="+mj-lt"/>
                <a:ea typeface="+mj-ea"/>
                <a:cs typeface="+mj-cs"/>
              </a:rPr>
              <a:t>Помилка 1</a:t>
            </a:r>
          </a:p>
        </p:txBody>
      </p:sp>
      <p:sp>
        <p:nvSpPr>
          <p:cNvPr id="17413" name="Rechteck 8">
            <a:extLst>
              <a:ext uri="{FF2B5EF4-FFF2-40B4-BE49-F238E27FC236}">
                <a16:creationId xmlns:a16="http://schemas.microsoft.com/office/drawing/2014/main" id="{D4DEF11C-0BBD-D38C-DDF6-4C8E5C83DA9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4025" y="2466975"/>
            <a:ext cx="4389438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1pPr>
            <a:lvl2pPr marL="742950" indent="-285750"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2pPr>
            <a:lvl3pPr marL="1143000" indent="-228600"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3pPr>
            <a:lvl4pPr marL="1600200" indent="-228600"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4pPr>
            <a:lvl5pPr marL="2057400" indent="-228600"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9pPr>
          </a:lstStyle>
          <a:p>
            <a:r>
              <a:rPr lang="uk-UA" sz="2000" dirty="0">
                <a:solidFill>
                  <a:schemeClr val="tx1"/>
                </a:solidFill>
              </a:rPr>
              <a:t>Відкриті кінці кабелів треба належним чином ізолювати, навіть якщо вони не під напругою.</a:t>
            </a:r>
          </a:p>
        </p:txBody>
      </p:sp>
      <p:sp>
        <p:nvSpPr>
          <p:cNvPr id="17414" name="Pfeil nach rechts 9">
            <a:extLst>
              <a:ext uri="{FF2B5EF4-FFF2-40B4-BE49-F238E27FC236}">
                <a16:creationId xmlns:a16="http://schemas.microsoft.com/office/drawing/2014/main" id="{D5370585-F035-BA29-2AFA-5621B2DC413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43463" y="1963738"/>
            <a:ext cx="1039812" cy="547687"/>
          </a:xfrm>
          <a:prstGeom prst="rightArrow">
            <a:avLst>
              <a:gd name="adj1" fmla="val 50000"/>
              <a:gd name="adj2" fmla="val 50101"/>
            </a:avLst>
          </a:prstGeom>
          <a:solidFill>
            <a:srgbClr val="FF00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1pPr>
            <a:lvl2pPr marL="742950" indent="-285750"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2pPr>
            <a:lvl3pPr marL="1143000" indent="-228600"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3pPr>
            <a:lvl4pPr marL="1600200" indent="-228600"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4pPr>
            <a:lvl5pPr marL="2057400" indent="-228600"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9pPr>
          </a:lstStyle>
          <a:p>
            <a:endParaRPr lang="de-DE" altLang="de-DE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BG RCI PPT-Master">
  <a:themeElements>
    <a:clrScheme name="BG RCI PPT-Master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G RCI PPT-Master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3400" b="1" i="0" u="none" strike="noStrike" cap="none" normalizeH="0" baseline="0" smtClean="0">
            <a:ln>
              <a:noFill/>
            </a:ln>
            <a:solidFill>
              <a:srgbClr val="004994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3400" b="1" i="0" u="none" strike="noStrike" cap="none" normalizeH="0" baseline="0" smtClean="0">
            <a:ln>
              <a:noFill/>
            </a:ln>
            <a:solidFill>
              <a:srgbClr val="004994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BG RCI PPT-Master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G RCI PPT-Master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G RCI PPT-Master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G RCI PPT-Master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G RCI PPT-Master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G RCI PPT-Master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G RCI PPT-Master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G RCI PPT-Master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G RCI PPT-Master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G RCI PPT-Master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G RCI PPT-Master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G RCI PPT-Master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Larissa-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BG RCI PPT-Master</Template>
  <TotalTime>0</TotalTime>
  <Words>341</Words>
  <Application>Microsoft Office PowerPoint</Application>
  <PresentationFormat>Benutzerdefiniert</PresentationFormat>
  <Paragraphs>77</Paragraphs>
  <Slides>15</Slides>
  <Notes>9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2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15</vt:i4>
      </vt:variant>
    </vt:vector>
  </HeadingPairs>
  <TitlesOfParts>
    <vt:vector size="18" baseType="lpstr">
      <vt:lpstr>Arial</vt:lpstr>
      <vt:lpstr>Times</vt:lpstr>
      <vt:lpstr>BG RCI PPT-Master</vt:lpstr>
      <vt:lpstr>Технічний догляд</vt:lpstr>
      <vt:lpstr>Правило 1: Відключити електромережу  від  постачання струму</vt:lpstr>
      <vt:lpstr>Правило 2: Вжити заходів для запобігання повторному увімкненню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Company>BG Chemie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Folie 1</dc:title>
  <dc:creator>gklesper</dc:creator>
  <cp:lastModifiedBy>Frank N. Further</cp:lastModifiedBy>
  <cp:revision>161</cp:revision>
  <dcterms:created xsi:type="dcterms:W3CDTF">2009-09-24T11:16:33Z</dcterms:created>
  <dcterms:modified xsi:type="dcterms:W3CDTF">2022-06-27T13:16:31Z</dcterms:modified>
</cp:coreProperties>
</file>