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79" r:id="rId17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100" d="100"/>
          <a:sy n="100" d="100"/>
        </p:scale>
        <p:origin x="96" y="264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016: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Tätigkeite</a:t>
            </a:r>
            <a:r>
              <a:rPr lang="de-DE" sz="1400" b="0" baseline="0" dirty="0">
                <a:solidFill>
                  <a:schemeClr val="bg1"/>
                </a:solidFill>
              </a:rPr>
              <a:t>n mit Organischen Peroxiden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 userDrawn="1">
          <p15:clr>
            <a:srgbClr val="FBAE40"/>
          </p15:clr>
        </p15:guide>
        <p15:guide id="2" pos="336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26.10.2023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Tätigkeiten mit Organischen</a:t>
            </a:r>
            <a:br>
              <a:rPr lang="de-DE" dirty="0"/>
            </a:br>
            <a:r>
              <a:rPr lang="de-DE" dirty="0"/>
              <a:t>Peroxiden</a:t>
            </a:r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11/2023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016)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3C655C4-B3F8-EAD5-1A7D-11F3145C28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7" y="1083279"/>
            <a:ext cx="4959813" cy="5927777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5459" y="274955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Entnommene Mengen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nicht zurück ins Originalgebinde füllen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199600" y="3936798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97835E4-6516-01B0-C682-0B3F435F50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7" y="1083279"/>
            <a:ext cx="4959813" cy="5927777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5459" y="2752303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Behälter mit Organischen Peroxiden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(auch entleert) nicht in der Nähe von Wärmequellen abstellen (Gefahr der Selbstzersetzung).</a:t>
            </a:r>
          </a:p>
        </p:txBody>
      </p:sp>
      <p:sp>
        <p:nvSpPr>
          <p:cNvPr id="2" name="Pfeil nach rechts 9">
            <a:extLst>
              <a:ext uri="{FF2B5EF4-FFF2-40B4-BE49-F238E27FC236}">
                <a16:creationId xmlns:a16="http://schemas.microsoft.com/office/drawing/2014/main" id="{7D34FB1D-BB8A-8880-3EB2-8635629BD4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23872" y="389585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660DEC6-4A2B-7406-0D19-1F2EF017BF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7" y="1083279"/>
            <a:ext cx="4959813" cy="5927777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5459" y="2739855"/>
            <a:ext cx="519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Auch </a:t>
            </a:r>
            <a:r>
              <a:rPr lang="de-DE" sz="2000" dirty="0" err="1">
                <a:solidFill>
                  <a:schemeClr val="tx1"/>
                </a:solidFill>
              </a:rPr>
              <a:t>ungespülte</a:t>
            </a:r>
            <a:r>
              <a:rPr lang="de-DE" sz="2000" dirty="0">
                <a:solidFill>
                  <a:schemeClr val="tx1"/>
                </a:solidFill>
              </a:rPr>
              <a:t> leere Behälter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nicht Wärmequellen (hier: Sonnen-strahlung) aussetzen </a:t>
            </a:r>
            <a:br>
              <a:rPr lang="de-DE" sz="2000" dirty="0">
                <a:solidFill>
                  <a:schemeClr val="tx1"/>
                </a:solidFill>
              </a:rPr>
            </a:b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351264" y="308010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B40AF27-9364-A94A-D375-960736EB0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7" y="1083279"/>
            <a:ext cx="4959813" cy="5927777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5459" y="2740025"/>
            <a:ext cx="5198400" cy="64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Zusammenlagerungsverbote 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beachten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122797" y="5055915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AE6B768-0932-9FF3-4EE9-8E1921901C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7" y="1083279"/>
            <a:ext cx="4959813" cy="5927777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740025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Beim Umfüllen von Flüssigkeiten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Augenschutz tragen</a:t>
            </a:r>
          </a:p>
        </p:txBody>
      </p:sp>
      <p:sp>
        <p:nvSpPr>
          <p:cNvPr id="2" name="Pfeil nach rechts 9">
            <a:extLst>
              <a:ext uri="{FF2B5EF4-FFF2-40B4-BE49-F238E27FC236}">
                <a16:creationId xmlns:a16="http://schemas.microsoft.com/office/drawing/2014/main" id="{4501ACDD-38A5-F5F3-0987-ACF73D3499E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30059" y="4586134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5" y="1083279"/>
            <a:ext cx="4965677" cy="5927777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739312"/>
            <a:ext cx="5198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dirty="0">
                <a:solidFill>
                  <a:schemeClr val="tx1"/>
                </a:solidFill>
              </a:rPr>
              <a:t>Striktes Rauchverbot bei Tätigkeiten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mit Organischen Peroxiden einhalten (darüber hinaus ist Rauchen auch schädlich für die Gesundheit)</a:t>
            </a:r>
            <a:endParaRPr lang="de-DE" sz="2000" b="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dirty="0">
                <a:solidFill>
                  <a:schemeClr val="tx1"/>
                </a:solidFill>
              </a:rPr>
              <a:t>Sauberkeit am Arbeitsplatz/ Verunreinigungen vermeiden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5108749" y="6017419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BA94A391-CE71-46B6-83FC-D55157922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E65052A9-D6C6-4167-8670-77740F29C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64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Eigenschaften und</a:t>
            </a:r>
            <a:br>
              <a:rPr lang="de-DE" dirty="0"/>
            </a:br>
            <a:r>
              <a:rPr lang="de-DE" dirty="0"/>
              <a:t>Kennzeichnung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750580"/>
            <a:ext cx="48647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Überschreitung der empfohlenen       Lagertemperatur vermeiden (damit sicher unterhalb der SADT bleiben)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H-Sätze (H241 oder H242) beachten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5307" y="1558443"/>
            <a:ext cx="4677987" cy="50467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Verwenden im Betrieb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0" y="2750580"/>
            <a:ext cx="53487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Zündquellen ausschließen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Verschmutzung vermeiden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Einschluss verhindern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Hautkontakt vermeiden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Augenschutz tragen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3" y="1689284"/>
            <a:ext cx="4955360" cy="48177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Sicheres Lagern</a:t>
            </a:r>
            <a:br>
              <a:rPr lang="de-DE" dirty="0"/>
            </a:br>
            <a:r>
              <a:rPr lang="de-DE" dirty="0"/>
              <a:t>und Entsorgen</a:t>
            </a:r>
          </a:p>
        </p:txBody>
      </p:sp>
      <p:sp>
        <p:nvSpPr>
          <p:cNvPr id="7" name="Rechteck 6"/>
          <p:cNvSpPr/>
          <p:nvPr/>
        </p:nvSpPr>
        <p:spPr>
          <a:xfrm>
            <a:off x="478274" y="2750580"/>
            <a:ext cx="51984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Temperaturüberwachung sicherstellen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Möglichst im Originalgebinde lagern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Auffangvolumen für flüssige OP vorsehen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Zusammenlagerungsverbote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Restentleerte Gebinde sachgerecht entsorgen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8617" y="1815841"/>
            <a:ext cx="4790356" cy="44947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51" y="1916598"/>
            <a:ext cx="5511587" cy="4613986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751205"/>
            <a:ext cx="5198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Notfallmaßnahmen einleiten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Kleidung ausziehen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Augen und Haut spülen</a:t>
            </a:r>
          </a:p>
          <a:p>
            <a:pPr marL="179388" indent="-176213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Verschüttetes </a:t>
            </a:r>
            <a:r>
              <a:rPr lang="de-DE" sz="2000" b="0" dirty="0" err="1">
                <a:solidFill>
                  <a:schemeClr val="tx1"/>
                </a:solidFill>
              </a:rPr>
              <a:t>abstreuen</a:t>
            </a:r>
            <a:r>
              <a:rPr lang="de-DE" sz="2000" b="0" dirty="0">
                <a:solidFill>
                  <a:schemeClr val="tx1"/>
                </a:solidFill>
              </a:rPr>
              <a:t>, aufnehmen, entsorgen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Umgang mit unerwünschten</a:t>
            </a:r>
            <a:br>
              <a:rPr lang="de-DE" sz="3200" dirty="0"/>
            </a:br>
            <a:r>
              <a:rPr lang="de-DE" sz="3200" dirty="0"/>
              <a:t>Ereignissen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8800" y="2751528"/>
            <a:ext cx="5198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Selbstschutz beachten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Feuerwehr alarmieren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Löschabstand einhalten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2000" b="0" dirty="0">
                <a:solidFill>
                  <a:schemeClr val="tx1"/>
                </a:solidFill>
              </a:rPr>
              <a:t>Gebinde kühlen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200" dirty="0"/>
              <a:t>Verhalten im Brandfall</a:t>
            </a:r>
            <a:endParaRPr lang="de-DE" sz="3000" kern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1271386"/>
            <a:ext cx="3927225" cy="5582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sieben Fehler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3997" y="1105469"/>
            <a:ext cx="4123881" cy="58740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7" y="1083279"/>
            <a:ext cx="4959813" cy="59277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2E55D7A-B223-EE74-7246-4A682BCDC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7" y="1083279"/>
            <a:ext cx="4959813" cy="5927777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5459" y="2747167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Zündquellen von Organischen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Peroxiden und entzündbaren</a:t>
            </a:r>
          </a:p>
          <a:p>
            <a:r>
              <a:rPr lang="de-DE" sz="2000">
                <a:solidFill>
                  <a:schemeClr val="tx1"/>
                </a:solidFill>
              </a:rPr>
              <a:t>Stoffen fernhalten</a:t>
            </a:r>
            <a:r>
              <a:rPr lang="de-DE" sz="20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098983" y="2747167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310</Words>
  <PresentationFormat>Benutzerdefiniert</PresentationFormat>
  <Paragraphs>82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Times</vt:lpstr>
      <vt:lpstr>BG RCI PPT-Master</vt:lpstr>
      <vt:lpstr>Tätigkeiten mit Organischen Peroxiden</vt:lpstr>
      <vt:lpstr>Eigenschaften und Kennzeichnung</vt:lpstr>
      <vt:lpstr>Verwenden im Betrieb</vt:lpstr>
      <vt:lpstr>Sicheres Lagern und Entsorgen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terms:created xsi:type="dcterms:W3CDTF">2009-09-24T11:16:33Z</dcterms:created>
  <dcterms:modified xsi:type="dcterms:W3CDTF">2023-10-26T12:22:09Z</dcterms:modified>
</cp:coreProperties>
</file>