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1" r:id="rId13"/>
    <p:sldId id="286" r:id="rId14"/>
    <p:sldId id="274" r:id="rId15"/>
    <p:sldId id="278" r:id="rId16"/>
    <p:sldId id="275" r:id="rId17"/>
    <p:sldId id="281" r:id="rId18"/>
    <p:sldId id="282" r:id="rId19"/>
    <p:sldId id="283" r:id="rId20"/>
    <p:sldId id="284" r:id="rId21"/>
    <p:sldId id="279" r:id="rId22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11" autoAdjust="0"/>
    <p:restoredTop sz="95976" autoAdjust="0"/>
  </p:normalViewPr>
  <p:slideViewPr>
    <p:cSldViewPr snapToGrid="0">
      <p:cViewPr varScale="1">
        <p:scale>
          <a:sx n="96" d="100"/>
          <a:sy n="96" d="100"/>
        </p:scale>
        <p:origin x="264" y="90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20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018: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Sicherheitskennzeichnung</a:t>
            </a:r>
            <a:endParaRPr lang="de-DE" sz="1400" b="0" baseline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dirty="0"/>
              <a:t>Sicher Arbeiten</a:t>
            </a:r>
            <a:br>
              <a:rPr lang="de-DE" dirty="0"/>
            </a:br>
            <a:r>
              <a:rPr lang="de-DE" sz="2600" dirty="0"/>
              <a:t>Sicherheitskennzeichnung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03/2016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018)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89" y="1152790"/>
            <a:ext cx="5056566" cy="5864150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Auf den Gehörschutz wird nur in Textform hingewiesen. </a:t>
            </a:r>
          </a:p>
          <a:p>
            <a:r>
              <a:rPr lang="de-DE" sz="2000" dirty="0">
                <a:solidFill>
                  <a:schemeClr val="tx1"/>
                </a:solidFill>
              </a:rPr>
              <a:t>Gebotszeichen „Gehörschutz</a:t>
            </a:r>
          </a:p>
          <a:p>
            <a:r>
              <a:rPr lang="de-DE" sz="2000" dirty="0">
                <a:solidFill>
                  <a:schemeClr val="tx1"/>
                </a:solidFill>
              </a:rPr>
              <a:t>benutzen“ fehlt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6577224" y="179410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89" y="1152790"/>
            <a:ext cx="5056566" cy="5864150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45299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Der gekennzeichnete</a:t>
            </a:r>
          </a:p>
          <a:p>
            <a:r>
              <a:rPr lang="de-DE" sz="2000" dirty="0">
                <a:solidFill>
                  <a:schemeClr val="tx1"/>
                </a:solidFill>
              </a:rPr>
              <a:t>Notausstieg ist nicht</a:t>
            </a:r>
          </a:p>
          <a:p>
            <a:r>
              <a:rPr lang="de-DE" sz="2000" dirty="0">
                <a:solidFill>
                  <a:schemeClr val="tx1"/>
                </a:solidFill>
              </a:rPr>
              <a:t>frei zugänglich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7205020" y="1684918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89" y="1152790"/>
            <a:ext cx="5056566" cy="5864150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Gitterfläche wird trotz Verbot durch</a:t>
            </a:r>
          </a:p>
          <a:p>
            <a:r>
              <a:rPr lang="de-DE" sz="2000" dirty="0">
                <a:solidFill>
                  <a:schemeClr val="tx1"/>
                </a:solidFill>
              </a:rPr>
              <a:t>Beschäftigte betreten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4857604" y="285862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89" y="1152790"/>
            <a:ext cx="5056566" cy="5864150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Kein Brandschutzzeichen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am Platz für den Feuerlöscher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8010237" y="266666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81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89" y="1152790"/>
            <a:ext cx="5056566" cy="5864150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Widersprüchliche Beschilderung</a:t>
            </a:r>
          </a:p>
          <a:p>
            <a:r>
              <a:rPr lang="de-DE" sz="2000" dirty="0">
                <a:solidFill>
                  <a:schemeClr val="tx1"/>
                </a:solidFill>
              </a:rPr>
              <a:t>Mit Warn- und Verbotszeichen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5717414" y="3704787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89" y="1152790"/>
            <a:ext cx="5056566" cy="5864150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Nichtbeachtung</a:t>
            </a:r>
          </a:p>
          <a:p>
            <a:r>
              <a:rPr lang="de-DE" sz="2000" dirty="0">
                <a:solidFill>
                  <a:schemeClr val="tx1"/>
                </a:solidFill>
              </a:rPr>
              <a:t>des Verbotes zu Essen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6795587" y="446906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89" y="1152790"/>
            <a:ext cx="5056566" cy="586415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Rettungsschild ist teilweise</a:t>
            </a:r>
          </a:p>
          <a:p>
            <a:r>
              <a:rPr lang="de-DE" sz="2000" dirty="0">
                <a:solidFill>
                  <a:schemeClr val="tx1"/>
                </a:solidFill>
              </a:rPr>
              <a:t>verdeckt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860113" y="485735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89" y="1152790"/>
            <a:ext cx="5056566" cy="586415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9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45026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Vor der Reparatur bzw. Wartung wurde die Maschine nicht freigeschaltet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4666538" y="556704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89" y="1152790"/>
            <a:ext cx="5056566" cy="586415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10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Warnzeichen „heiße Oberfläche“</a:t>
            </a:r>
          </a:p>
          <a:p>
            <a:r>
              <a:rPr lang="de-DE" sz="2000" dirty="0">
                <a:solidFill>
                  <a:schemeClr val="tx1"/>
                </a:solidFill>
              </a:rPr>
              <a:t>wird nicht beachtet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5294334" y="495200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89" y="1152790"/>
            <a:ext cx="5056566" cy="586415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11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Beschäftigter missachtet Gebot</a:t>
            </a:r>
          </a:p>
          <a:p>
            <a:r>
              <a:rPr lang="de-DE" sz="2000" dirty="0">
                <a:solidFill>
                  <a:schemeClr val="tx1"/>
                </a:solidFill>
              </a:rPr>
              <a:t>zum Tragen eines Kopfschutzes</a:t>
            </a:r>
          </a:p>
          <a:p>
            <a:r>
              <a:rPr lang="de-DE" sz="2000" dirty="0">
                <a:solidFill>
                  <a:schemeClr val="tx1"/>
                </a:solidFill>
              </a:rPr>
              <a:t>und von Schutzkleidung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5335277" y="5853647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21" y="2043091"/>
            <a:ext cx="4801904" cy="4716688"/>
          </a:xfrm>
          <a:prstGeom prst="rect">
            <a:avLst/>
          </a:prstGeom>
        </p:spPr>
      </p:pic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de-DE" dirty="0"/>
              <a:t>Verbotszeichen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655044"/>
            <a:ext cx="51984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gehören zu den Sicherheitskennzeichen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sind international und universell verständlich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untersagen gefährliche Verhaltensweisen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haben einen signalroten Rand mit Querbalken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zeigen das verbotene Verhalten als schwarzes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Symbol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89" y="1152790"/>
            <a:ext cx="5056566" cy="5864150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20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12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Person ignoriert das Gebotszeichen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zum Tragen eines Gesichtsschutzes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437032" y="5867294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21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1B7A8611-3DF9-46E1-A861-7F4EB3609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2150633D-A8A0-4E5D-9ADC-5DBA6D0A1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Warnzeichen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668692"/>
            <a:ext cx="53487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geben Hinweise auf mögliche Gefahren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rufen zur Vorsicht auf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helfen Arbeitsunfälle zu vermeiden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sind dreieckig mit der Spitze nach oben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haben einen signalgelben Hintergrund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mit schwarzer Umrandung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zeigen die gefährliche Situation als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schwarzes Symbol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381" y="1549400"/>
            <a:ext cx="4629457" cy="53037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Gebotszeichen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4" y="2655044"/>
            <a:ext cx="51984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fordern zur Nutzung von Sicherheitsvorkehrungen auf oder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verpflichten zum Tragen von persönlichen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Schutzausrüstungen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sind runde Schilder mit signalblauem Hintergrund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zeigen Sicherheitsvorkehrungen oder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persönliche Schutzausrüstungen als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weißes Symbol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40" y="1752050"/>
            <a:ext cx="4733669" cy="50548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65" y="1549400"/>
            <a:ext cx="4316187" cy="5344710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799" y="2642021"/>
            <a:ext cx="54306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geben Hinweise auf Rettungseinrichtungen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stehen für Hilfe, Rettung oder Gefahrlosigkeit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sind rechteckige Schilder mit signalgrünem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Hintergrund und weißer Umrandung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zeigen die Rettungseinrichtung als weißes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Symbol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müssen aus nachleuchtendem Material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bestehen, wenn keine Sicherheits- bzw.</a:t>
            </a:r>
            <a:br>
              <a:rPr lang="de-DE" sz="2000" b="0" dirty="0">
                <a:solidFill>
                  <a:schemeClr val="tx1"/>
                </a:solidFill>
              </a:rPr>
            </a:br>
            <a:r>
              <a:rPr lang="de-DE" sz="2000" b="0" dirty="0">
                <a:solidFill>
                  <a:schemeClr val="tx1"/>
                </a:solidFill>
              </a:rPr>
              <a:t>Notbeleuchtung vorhanden ist.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Rettungszeichen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2" y="1491347"/>
            <a:ext cx="4597186" cy="5348169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655992"/>
            <a:ext cx="5444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weisen auf Einrichtungen des Brand-schutzes hin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sind rechteckige Schilder mit signalrotem Hintergrund und weißer Umrandung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zeigen die Brandschutzeinrichtung als weißes Symbol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sind in der Regel oft beleuchtet oder nachleuchtend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Brandschutzzeichen</a:t>
            </a:r>
            <a:endParaRPr lang="de-DE" sz="30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zwölf Fehler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99" y="1158770"/>
            <a:ext cx="4117774" cy="5817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89" y="1152790"/>
            <a:ext cx="5056566" cy="5864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89" y="1152790"/>
            <a:ext cx="5056566" cy="5864150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Regal trotz Verbotszeichen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überladen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226096" y="154940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421</Words>
  <Application>Microsoft Office PowerPoint</Application>
  <PresentationFormat>Benutzerdefiniert</PresentationFormat>
  <Paragraphs>116</Paragraphs>
  <Slides>21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Arial</vt:lpstr>
      <vt:lpstr>Times</vt:lpstr>
      <vt:lpstr>BG RCI PPT-Master</vt:lpstr>
      <vt:lpstr>Sicher Arbeiten Sicherheitskennzeichnung</vt:lpstr>
      <vt:lpstr>Verbotszeichen</vt:lpstr>
      <vt:lpstr>Warnzeichen</vt:lpstr>
      <vt:lpstr>Gebotszeichen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250</cp:revision>
  <dcterms:created xsi:type="dcterms:W3CDTF">2009-09-24T11:16:33Z</dcterms:created>
  <dcterms:modified xsi:type="dcterms:W3CDTF">2021-07-29T09:09:05Z</dcterms:modified>
</cp:coreProperties>
</file>