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81" r:id="rId17"/>
    <p:sldId id="282" r:id="rId18"/>
    <p:sldId id="283" r:id="rId19"/>
    <p:sldId id="287" r:id="rId20"/>
    <p:sldId id="284" r:id="rId21"/>
    <p:sldId id="285" r:id="rId22"/>
    <p:sldId id="286" r:id="rId23"/>
    <p:sldId id="279" r:id="rId24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20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21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22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019: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Tischkreissägen</a:t>
            </a:r>
            <a:r>
              <a:rPr lang="de-DE" sz="1400" b="0" baseline="0" dirty="0">
                <a:solidFill>
                  <a:schemeClr val="bg1"/>
                </a:solidFill>
              </a:rPr>
              <a:t> und </a:t>
            </a:r>
            <a:r>
              <a:rPr lang="de-DE" sz="1400" b="0" baseline="0" dirty="0" err="1">
                <a:solidFill>
                  <a:schemeClr val="bg1"/>
                </a:solidFill>
              </a:rPr>
              <a:t>Zugsägen</a:t>
            </a:r>
            <a:r>
              <a:rPr lang="de-DE" sz="1400" b="0" baseline="0" dirty="0">
                <a:solidFill>
                  <a:schemeClr val="bg1"/>
                </a:solidFill>
              </a:rPr>
              <a:t> auf der Baustelle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Tischkreissägen und </a:t>
            </a:r>
            <a:r>
              <a:rPr lang="de-DE" dirty="0" err="1"/>
              <a:t>Zugsägen</a:t>
            </a:r>
            <a:r>
              <a:rPr lang="de-DE" dirty="0"/>
              <a:t> auf der Baustelle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05/2018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019)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Arbeiten an Kreissägemaschinen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mit Gehörschutz arbeiten. Das Tragen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einer Schutzbrille wird empfohlen.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6031737" y="228047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Trennen von Hölzern nie ohne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Spanhaube arbeiten.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5348460" y="2786371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Auf richtige Handhaltung achten und sich nicht im Risikobereich der Kreis-säge aufhalten.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5971107" y="2745427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Wartungsarbeiten Netzstecker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ziehen.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021984" y="2155208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Holzbearbeitungsmaschinen absaugen;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keine Handfeger und Druckblasdüsen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zum Reinigen verwenden.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7421534" y="1972148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Stolpergefahr durch Elektrokabel.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343414" y="283053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Nicht mit Handschuhen an Kreissägen arbeiten.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138698" y="3799526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05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Kippen des Werkstückes verhindern.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8271462" y="351292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97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Arbeiten an Kreissägemaschinen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mit Gehörschutz arbeiten.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 flipH="1">
            <a:off x="6537288" y="4099777"/>
            <a:ext cx="1023586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59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11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Nur bei geschlossener Spanhaube arbeiten.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 flipH="1">
            <a:off x="8038528" y="4782164"/>
            <a:ext cx="982640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93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Vor Arbeitsbeginn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760652"/>
            <a:ext cx="5198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Beschäftigungsbeschränkungen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beachten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Persönliche Schutzausrüstungen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benutzen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Absaugung und Queranschlag auf Funktionsfähigkeit prüfen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6" y="1732562"/>
            <a:ext cx="5653075" cy="49158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20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12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Kein Material an oder auf der Maschine lagern.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670962" y="5014177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8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21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13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Sägeblatt nie auf dem Boden ablegen oder auf Metallteilen (es besteht die Gefahr der Beschädigung der spröden Hartmetallzähne).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8326055" y="4959586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7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22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14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Handhaltung: enganliegende Daumen.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5842162" y="5755636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23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23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097B5177-89E5-4DDA-9419-6676968B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B732B1CF-A2DB-4C57-B7FC-BE3BA3103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Rüsten der Maschine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750580"/>
            <a:ext cx="51984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Maschine vom Netz trennen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(Netzstecker ziehen!)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Richtiges Sägeblatt passend zum zu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schneidenden Material auswählen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Einwandfreies Sägeblatt verwenden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Beschriftung „Hersteller“ und maximale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Umdrehungszahl muss erkennbar sein 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minimale Drehzahl darf nicht unterschritten werden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scharf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nicht schadhaft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Prüfen, dass Spaltkeil zu Sägeblatt passt und richtig eingestellt ist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5" y="1529968"/>
            <a:ext cx="3997761" cy="52413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Vorbereitung der Arbeiten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750580"/>
            <a:ext cx="51984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Einstellen der Tischkreissäge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Einstellen des erforderlichen Parallel-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 err="1">
                <a:solidFill>
                  <a:schemeClr val="tx1"/>
                </a:solidFill>
              </a:rPr>
              <a:t>anschlags</a:t>
            </a:r>
            <a:r>
              <a:rPr lang="de-DE" sz="2000" b="0" dirty="0">
                <a:solidFill>
                  <a:schemeClr val="tx1"/>
                </a:solidFill>
              </a:rPr>
              <a:t> (45°- Regel)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Einstellen des Sägeblattes (Höhe) in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Abhängigkeit der Materialstärke (i.d.R. Höhe Zahngrund)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Einstellen des Spaltkeils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Anschließen des mobilen Absauggeräts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Erforderliche Hilfsmittel wie Schiebestock,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Nachschiebeholz bereitlegen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Abkippen von Werkstücken verhindern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(z. B. Tischverlängerung)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3" y="2232134"/>
            <a:ext cx="4770614" cy="4335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751205"/>
            <a:ext cx="5198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Betriebsanleitung beachten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Sicherstellen, dass sich im Risikobereich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keine Person aufhält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Arbeiten seitlich der Maschine ausführen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Auf Handhaltung achten (Daumen eng anliegend)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Keinen seitlichen Druck auf das Sägeblatt ausüben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Druck immer gegen den Parallelanschlag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Niemals bei laufender Kreissäge Holz-abschnitte von Hand entfernen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Beim Einklemmen von Werkstücken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Tischkreissäge abschalten (= stillsetzen)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Zuschneiden an der Tischkreissäge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9" y="3034427"/>
            <a:ext cx="4938381" cy="3338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751528"/>
            <a:ext cx="51984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Netzstecker ziehen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Maschine sauber verlassen: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Absaugen besser als Abkehren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Maschine in Ursprungszustand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versetzen (sicherer Zustand)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Abschluss der Arbeiten</a:t>
            </a:r>
            <a:endParaRPr lang="de-DE" sz="30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1" y="1532736"/>
            <a:ext cx="5016373" cy="52622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vierzehn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1" y="1063044"/>
            <a:ext cx="4255993" cy="5950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033221"/>
            <a:ext cx="5006620" cy="5983718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Material sicher abstellen.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6483986" y="177300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Benutzerdefiniert</PresentationFormat>
  <Paragraphs>116</Paragraphs>
  <Slides>23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Symbol</vt:lpstr>
      <vt:lpstr>Times</vt:lpstr>
      <vt:lpstr>BG RCI PPT-Master</vt:lpstr>
      <vt:lpstr>Tischkreissägen und Zugsägen auf der Baustelle</vt:lpstr>
      <vt:lpstr>Vor Arbeitsbeginn</vt:lpstr>
      <vt:lpstr>Rüsten der Maschine</vt:lpstr>
      <vt:lpstr>Vorbereitung der Arbeiten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218</cp:revision>
  <dcterms:created xsi:type="dcterms:W3CDTF">2009-09-24T11:16:33Z</dcterms:created>
  <dcterms:modified xsi:type="dcterms:W3CDTF">2021-07-29T09:15:45Z</dcterms:modified>
</cp:coreProperties>
</file>