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7" d="100"/>
          <a:sy n="107" d="100"/>
        </p:scale>
        <p:origin x="606" y="108"/>
      </p:cViewPr>
      <p:guideLst>
        <p:guide orient="horz" pos="976"/>
        <p:guide orient="horz" pos="3963"/>
        <p:guide orient="horz" pos="1999"/>
        <p:guide orient="horz" pos="1738"/>
        <p:guide pos="6541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022: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Brandschutz</a:t>
            </a:r>
            <a:r>
              <a:rPr lang="de-DE" sz="1400" b="0" baseline="0" dirty="0">
                <a:solidFill>
                  <a:schemeClr val="bg1"/>
                </a:solidFill>
              </a:rPr>
              <a:t> </a:t>
            </a:r>
            <a:r>
              <a:rPr lang="de-DE" sz="1400" b="0" dirty="0">
                <a:solidFill>
                  <a:schemeClr val="bg1"/>
                </a:solidFill>
              </a:rPr>
              <a:t>–</a:t>
            </a:r>
            <a:r>
              <a:rPr lang="de-DE" sz="1400" b="0" baseline="0" dirty="0">
                <a:solidFill>
                  <a:schemeClr val="bg1"/>
                </a:solidFill>
              </a:rPr>
              <a:t> Feuerlöscher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25.06.2024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Brandschutz </a:t>
            </a:r>
            <a:r>
              <a:rPr lang="de-DE" sz="3600" b="0" dirty="0"/>
              <a:t>–</a:t>
            </a:r>
            <a:r>
              <a:rPr lang="de-DE" dirty="0"/>
              <a:t> Feuerlöscher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05/2024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022)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Aufzüge im Brandfall nicht benutzen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749800" y="2359973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Im Brandfall die Ruhe bewahren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717414" y="338509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Sämtliche Beschäftigte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 der Verwendung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von Feuerlöschern schulen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6413449" y="407416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Feuerlöscheinrichtungen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gut sichtbar kennzeichnen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32188" y="3868561"/>
            <a:ext cx="104929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Feuerlöscher immer frei zugänglich halten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293603" y="4168812"/>
            <a:ext cx="109023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Löschen den Brandherd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immer im Auge behalten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437032" y="499294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Wasser als Löschmittel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darf bei Ölbränden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nicht eingesetzt werden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775718" y="481641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80272A0B-5147-4D67-8027-E9264941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B6D5515B-E8F4-4F70-B1D8-C017642E5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Feuerlöscher am richtigen Platz!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Darauf kommt es an: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Feuerlöscher gut sichtbar und leicht erreichbar aufstellen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Abstand zwischen den Feuerlöschern nicht mehr als 20 m Laufstrecke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Anbringung an Fluchtwegen, Ausgängen, Treppenzugängen, Flurkreuzungen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Brandschutzzeichen F001 über den Feuerlöschern anbringen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Beschädigungen und Witterungseinflüssen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schützen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Leicht abnehmbar anbringen</a:t>
            </a:r>
          </a:p>
          <a:p>
            <a:pPr marL="179388" lvl="1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Standorte im Flucht- und Rettungsplan aufnehmen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0" y="2769219"/>
            <a:ext cx="4866379" cy="3631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1090093"/>
            <a:ext cx="4679075" cy="5918439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Auswahl nach Brandklasse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Feuerlöscher nach Brandklasse auswählen</a:t>
            </a:r>
            <a:r>
              <a:rPr lang="de-DE" sz="1800" b="0" dirty="0">
                <a:solidFill>
                  <a:schemeClr val="tx1"/>
                </a:solidFill>
              </a:rPr>
              <a:t>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 für brennbare Feststoffe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 für brennbare Flüssigkeiten und flüssig werdende Stoffe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C für brennbare Gase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D für Metallbrände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 für Brände von Speiseölen und -fetten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2"/>
          <a:stretch/>
        </p:blipFill>
        <p:spPr>
          <a:xfrm>
            <a:off x="5751011" y="1549400"/>
            <a:ext cx="4937628" cy="5364197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Feuerlöscher richtig einsetzen!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Richtigen Einsatz üben: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 mit Sicherungs- und Auslösemechanismen vertraut machen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Jährliche praktische Unterweisung in der Handhabung</a:t>
            </a:r>
          </a:p>
          <a:p>
            <a:pPr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Verhalten im Brandfall</a:t>
            </a:r>
            <a:r>
              <a:rPr lang="de-DE" sz="1800" b="0" dirty="0">
                <a:solidFill>
                  <a:schemeClr val="tx1"/>
                </a:solidFill>
              </a:rPr>
              <a:t>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Ruhe bewahren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Abschätzen, ob </a:t>
            </a:r>
            <a:r>
              <a:rPr lang="de-DE" sz="1800" b="0" dirty="0" err="1">
                <a:solidFill>
                  <a:schemeClr val="tx1"/>
                </a:solidFill>
              </a:rPr>
              <a:t>Feuerlöschereinsatz</a:t>
            </a:r>
            <a:r>
              <a:rPr lang="de-DE" sz="1800" b="0" dirty="0">
                <a:solidFill>
                  <a:schemeClr val="tx1"/>
                </a:solidFill>
              </a:rPr>
              <a:t> noch sinnvoll ist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Begrenzte Löschmittelmengen bedenken, gezielt löschen</a:t>
            </a:r>
          </a:p>
          <a:p>
            <a:pPr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So wird‘s gemacht: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Entsichern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Auslösen (falls notwendig)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Löschen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5" y="1105468"/>
            <a:ext cx="3716966" cy="5849369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de-DE" sz="1800" dirty="0">
                <a:solidFill>
                  <a:schemeClr val="tx1"/>
                </a:solidFill>
              </a:rPr>
              <a:t>So wird‘s gemacht: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In Windrichtung angreifen und von vorn das </a:t>
            </a:r>
            <a:r>
              <a:rPr lang="de-DE" sz="1800" b="0" dirty="0" err="1">
                <a:solidFill>
                  <a:schemeClr val="tx1"/>
                </a:solidFill>
              </a:rPr>
              <a:t>Brandgut</a:t>
            </a:r>
            <a:r>
              <a:rPr lang="de-DE" sz="1800" b="0" dirty="0">
                <a:solidFill>
                  <a:schemeClr val="tx1"/>
                </a:solidFill>
              </a:rPr>
              <a:t> von unten ablöschen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Entstehungsbränden größeren Umfangs Löscher nicht nacheinander, sondern gleichzeitig einsetzen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Tropf- und Fließbrände von der Quelle aus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von oben nach unten ablöschen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unter Spannung stehenden Teilen Abstand halten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Personenbrände mit Abstand und nur stoßweise löschen, Gesicht dabei meiden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Richtig löschen!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2044327"/>
            <a:ext cx="4788259" cy="4454000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Feuerlöscher können im Brandfall Leben retten. Damit sie jederzeit schnell einsatzbereit sind, ist Folgendes immer zu beachten: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Zugang zu Feuerlöschern nie verstellen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Benutzte Feuerlöscher sofort ersetzen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Feuerlöscher regelmäßig durch Fachpersonal prüfen lassen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Feuerlöscher regelmäßigen Sichtprüfungen unterziehen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Feuerlöscher geprüft – Instandhaltungs-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 err="1">
                <a:solidFill>
                  <a:schemeClr val="tx1"/>
                </a:solidFill>
              </a:rPr>
              <a:t>nachweis</a:t>
            </a:r>
            <a:r>
              <a:rPr lang="de-DE" sz="1800" b="0" dirty="0">
                <a:solidFill>
                  <a:schemeClr val="tx1"/>
                </a:solidFill>
              </a:rPr>
              <a:t>/Prüfplakette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Sichtbare Mängel an Zuständige melden gegebenenfalls beschädigte Feuerlöscher ersetzen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Feuerlöscher frei zugänglich</a:t>
            </a:r>
            <a:br>
              <a:rPr lang="de-DE" sz="3000" dirty="0"/>
            </a:br>
            <a:r>
              <a:rPr lang="de-DE" sz="3000" dirty="0"/>
              <a:t>und einsatzbereit halten!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0" y="1078947"/>
            <a:ext cx="4037629" cy="5875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093197"/>
            <a:ext cx="4938381" cy="5910095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Tropf- oder Fließbrände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von oben her löschen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253392" y="222726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Benutzerdefiniert</PresentationFormat>
  <Paragraphs>100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Brandschutz – Feuerlöscher</vt:lpstr>
      <vt:lpstr>Feuerlöscher am richtigen Platz!</vt:lpstr>
      <vt:lpstr>Auswahl nach Brandklasse</vt:lpstr>
      <vt:lpstr>Feuerlöscher richtig einsetzen!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275</cp:revision>
  <dcterms:created xsi:type="dcterms:W3CDTF">2009-09-24T11:16:33Z</dcterms:created>
  <dcterms:modified xsi:type="dcterms:W3CDTF">2024-06-25T08:26:04Z</dcterms:modified>
</cp:coreProperties>
</file>