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82" r:id="rId18"/>
    <p:sldId id="279" r:id="rId19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023: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Hautschutz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Hautschutz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03/2017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023)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Handtuchspender statt Gemeinschaftshandtuch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358858" y="261928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Vor UV-Strahlung schützen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887408" y="215679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Geeignetes, nicht </a:t>
            </a:r>
            <a:r>
              <a:rPr lang="de-DE" sz="2000" dirty="0" err="1">
                <a:solidFill>
                  <a:schemeClr val="tx1"/>
                </a:solidFill>
              </a:rPr>
              <a:t>abrasives</a:t>
            </a:r>
            <a:r>
              <a:rPr lang="de-DE" sz="2000" dirty="0">
                <a:solidFill>
                  <a:schemeClr val="tx1"/>
                </a:solidFill>
              </a:rPr>
              <a:t> Hautreinigungsmittel verwenden (d. h. keine Waschpaste und keine Bürste)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976721" y="3118821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Geeignetes Hautreinigungsmittel verwenden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041247" y="313158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Neue Schutzhandschuhe bereit-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stellen, gebrauchte vorschrifts-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gemäß entsorgen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908483" y="369114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Schutzhandschuhe gegen </a:t>
            </a:r>
            <a:r>
              <a:rPr lang="de-DE" sz="2000" dirty="0" err="1">
                <a:solidFill>
                  <a:schemeClr val="tx1"/>
                </a:solidFill>
              </a:rPr>
              <a:t>mecha</a:t>
            </a:r>
            <a:r>
              <a:rPr lang="de-DE" sz="2000" dirty="0">
                <a:solidFill>
                  <a:schemeClr val="tx1"/>
                </a:solidFill>
              </a:rPr>
              <a:t>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nische</a:t>
            </a:r>
            <a:r>
              <a:rPr lang="de-DE" sz="2000" dirty="0">
                <a:solidFill>
                  <a:schemeClr val="tx1"/>
                </a:solidFill>
              </a:rPr>
              <a:t> Gefährdungen verwenden (Schnittverletzungen)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201306" y="365546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Hautschutz, z. B. Schutzhand-schuhe, verwenden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96339" y="480276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Chemikalienschutzhandschuhe (und einen Trichter) verwenden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966787" y="57435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9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2386C9B-3030-4F95-8C87-4435AA01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7523DD5A-EDE9-425B-827B-1AD9436C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Hautschutz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Schutzfunktion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Hornschicht</a:t>
            </a:r>
            <a:endParaRPr lang="de-DE" sz="2000" b="0" dirty="0">
              <a:solidFill>
                <a:schemeClr val="tx1"/>
              </a:solidFill>
            </a:endParaRP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Elemente des Hand- und Hautschutzes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Schutzhandschuhe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Hautschutz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Hautreinigung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Hautpflege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47" y="1378646"/>
            <a:ext cx="4406119" cy="5529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16" y="1992573"/>
            <a:ext cx="5067645" cy="4635568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Hautschutzmittel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 der Arbeit, auch nach Pausen und Händewaschen, Hautschutzmittel gleich-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mäßig auftragen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Fingerzwischenräume und Nagelfalze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nicht vergessen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Schützen die Haut u. a. vor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Schmutz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Feuchtigkeit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Sonnenstrahlung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Erleichtern die Hautreinigung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08" y="1549400"/>
            <a:ext cx="4924130" cy="5249174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Hautreinigung und -pflege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Hautreinigungsmittel dem Verschmutzungsgrad anpassen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Möglichst milde Reinigung (Wasser und Flüssigseife)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spezielle Mittel (z. B. Reibemittel) nur bei sehr starker Verschmutzung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Niemals Haut mit Lösemittel (z. B. Aceton), Pinselreiniger oder Testbenzin reinigen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 der Arbeit Hautschutzmittel – nach der Arbeit Hauptpflegemittel auftragen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29" y="1856094"/>
            <a:ext cx="4831540" cy="4887304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Weitere Schutzmaßnahmen können notwendig sein bei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Gefahr- und Biostoffen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UV-Strahlung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mechanischer Belastung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Feuchtarbeit</a:t>
            </a:r>
          </a:p>
          <a:p>
            <a:pPr marL="3175">
              <a:spcAft>
                <a:spcPts val="0"/>
              </a:spcAft>
              <a:defRPr/>
            </a:pPr>
            <a:br>
              <a:rPr lang="de-DE" sz="1800" b="0" dirty="0">
                <a:solidFill>
                  <a:schemeClr val="tx1"/>
                </a:solidFill>
              </a:rPr>
            </a:b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Wann reichen Hautschutzmittel</a:t>
            </a:r>
            <a:br>
              <a:rPr lang="de-DE" sz="3000" dirty="0"/>
            </a:br>
            <a:r>
              <a:rPr lang="de-DE" sz="3000" dirty="0"/>
              <a:t>nicht aus?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Inhalt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Hautgefährdungen am Arbeitsplatz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Schutzhandschuhe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Hautschutzmittel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Hautreinigungsmittel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ggf. Desinfektionsmittel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Hautpflegemittel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Hand- und Hautschutzplan</a:t>
            </a:r>
            <a:endParaRPr lang="de-DE" sz="3000" kern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2" y="2121063"/>
            <a:ext cx="5170393" cy="4675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neun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6" y="1099767"/>
            <a:ext cx="4310583" cy="58898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143579"/>
            <a:ext cx="4842847" cy="5764179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Geeignete Hautschutz-, </a:t>
            </a:r>
            <a:r>
              <a:rPr lang="de-DE" sz="2000" dirty="0" err="1">
                <a:solidFill>
                  <a:schemeClr val="tx1"/>
                </a:solidFill>
              </a:rPr>
              <a:t>Hautreini</a:t>
            </a:r>
            <a:r>
              <a:rPr lang="de-DE" sz="2000" dirty="0">
                <a:solidFill>
                  <a:schemeClr val="tx1"/>
                </a:solidFill>
              </a:rPr>
              <a:t>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gungs</a:t>
            </a:r>
            <a:r>
              <a:rPr lang="de-DE" sz="2000" dirty="0">
                <a:solidFill>
                  <a:schemeClr val="tx1"/>
                </a:solidFill>
              </a:rPr>
              <a:t>- und Hautpflegemittel bereit-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stellen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471756" y="27590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Benutzerdefiniert</PresentationFormat>
  <Paragraphs>98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Symbol</vt:lpstr>
      <vt:lpstr>Times</vt:lpstr>
      <vt:lpstr>BG RCI PPT-Master</vt:lpstr>
      <vt:lpstr>Hautschutz</vt:lpstr>
      <vt:lpstr>Hautschutz</vt:lpstr>
      <vt:lpstr>Hautschutzmittel</vt:lpstr>
      <vt:lpstr>Hautreinigung und -pflege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260</cp:revision>
  <dcterms:created xsi:type="dcterms:W3CDTF">2009-09-24T11:16:33Z</dcterms:created>
  <dcterms:modified xsi:type="dcterms:W3CDTF">2021-07-29T09:29:49Z</dcterms:modified>
</cp:coreProperties>
</file>