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8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9" r:id="rId16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6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042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2939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5648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1026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028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450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423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5090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 dirty="0"/>
              <a:t>Titel des Vortrags,</a:t>
            </a:r>
            <a:br>
              <a:rPr lang="de-DE" dirty="0"/>
            </a:br>
            <a:r>
              <a:rPr lang="de-DE" dirty="0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024: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Arbeiten im Freien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27.10.2021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881454"/>
            <a:ext cx="7132638" cy="1394710"/>
          </a:xfrm>
        </p:spPr>
        <p:txBody>
          <a:bodyPr/>
          <a:lstStyle/>
          <a:p>
            <a:pPr eaLnBrk="1" hangingPunct="1"/>
            <a:r>
              <a:rPr lang="de-DE" dirty="0"/>
              <a:t>Arbeiten im Freien</a:t>
            </a:r>
            <a:br>
              <a:rPr lang="de-DE" dirty="0"/>
            </a:br>
            <a:br>
              <a:rPr lang="de-DE" dirty="0"/>
            </a:b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03/2020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024)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Gefährdung durch Sonnenstrahlung</a:t>
            </a:r>
          </a:p>
        </p:txBody>
      </p:sp>
    </p:spTree>
    <p:extLst>
      <p:ext uri="{BB962C8B-B14F-4D97-AF65-F5344CB8AC3E}">
        <p14:creationId xmlns:p14="http://schemas.microsoft.com/office/powerpoint/2010/main" val="19318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46476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Kopfbedeckung mit Krempe verwenden. Rechtzeitig Sonnen-schutzmittel auftragen und recht-zeitig Schatten aufsuchen.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33620" y="305114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1" y="2307600"/>
            <a:ext cx="4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In der Sonne Kleidung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langen Ärmeln tragen.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925739" y="370930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Kopfbedeckung tragen.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406191" y="520088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Sonnenschutzmittel mit sehr</a:t>
            </a:r>
          </a:p>
          <a:p>
            <a:r>
              <a:rPr lang="de-DE" sz="2000" dirty="0">
                <a:solidFill>
                  <a:schemeClr val="tx1"/>
                </a:solidFill>
              </a:rPr>
              <a:t>hohem Lichtschutzfaktor</a:t>
            </a:r>
          </a:p>
          <a:p>
            <a:r>
              <a:rPr lang="de-DE" sz="2000" dirty="0">
                <a:solidFill>
                  <a:schemeClr val="tx1"/>
                </a:solidFill>
              </a:rPr>
              <a:t>verwenden (da UV-Index von 7).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18372" y="526658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4618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Rechtzeitig neue Sonnen-schutzmittel bereitstellen.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870422" y="620212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59B0ABE-E2E5-42F3-B550-DA1C72B5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DBA4DB2A-BB36-4422-B3BB-D6AD8D27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1" y="2655044"/>
            <a:ext cx="448898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Sonnenlicht besteht aus Strahlung unterschiedlicher Wellenlängen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je länger die Wellenlänge, desto tiefer dringt sie in die Haut ein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je kürzer die Wellenlänge, desto höher ist das Schädigungspotenzial</a:t>
            </a:r>
            <a:endParaRPr lang="de-DE" sz="2000" b="0" dirty="0">
              <a:solidFill>
                <a:schemeClr val="tx1"/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Folgen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Sonnenbrand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Hautalterung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Aktinische Keratosen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Hautkrebs</a:t>
            </a:r>
          </a:p>
          <a:p>
            <a:pPr marL="275613" lvl="1">
              <a:spcAft>
                <a:spcPts val="0"/>
              </a:spcAft>
              <a:defRPr/>
            </a:pPr>
            <a:endParaRPr lang="de-DE" sz="1800" b="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403" y="1620716"/>
            <a:ext cx="4479171" cy="5013475"/>
          </a:xfrm>
          <a:prstGeom prst="rect">
            <a:avLst/>
          </a:prstGeom>
        </p:spPr>
      </p:pic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4843541" cy="1047600"/>
          </a:xfrm>
        </p:spPr>
        <p:txBody>
          <a:bodyPr/>
          <a:lstStyle/>
          <a:p>
            <a:r>
              <a:rPr lang="de-DE" dirty="0"/>
              <a:t>Natürliche UV-Strahlung als Gefährdung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4" y="2587190"/>
            <a:ext cx="5224983" cy="3631827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044"/>
            <a:ext cx="510313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Abhängig vom Grad der Pigmentierung werden sechs Hauttypen unterschieden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Eigenschutzzeit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Überschreitung Sonnenbrand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verlängerbar durch Sonnenschutzmittel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44771" y="1918411"/>
            <a:ext cx="5459117" cy="40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kern="0" dirty="0"/>
              <a:t>Hauttyp und Eigenschutzzeit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69" y="1807384"/>
            <a:ext cx="4587359" cy="5162262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6665725" cy="1046163"/>
          </a:xfrm>
        </p:spPr>
        <p:txBody>
          <a:bodyPr/>
          <a:lstStyle/>
          <a:p>
            <a:r>
              <a:rPr lang="de-DE" dirty="0"/>
              <a:t>Technische und organisatorische Schutzmaßnahmen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9" name="Rechteck 8"/>
          <p:cNvSpPr/>
          <p:nvPr/>
        </p:nvSpPr>
        <p:spPr>
          <a:xfrm>
            <a:off x="478800" y="2520569"/>
            <a:ext cx="49686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Gefährdung ermitteln: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UV-Index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Schattenregel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Technische Schutzmaßnahmen: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Schatten erzeugen (Baldachine, Sonnensegel, Zelte, Überdächer)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Kabinen und überdachte Bedienstände nutzen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Organisatorische Schutzmaßnahmen: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Natürlichen Schatten nutzen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Stärkste Sonnenstrahlung meiden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(11:00–15:00 Uhr MESZ)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Tätigkeit in die frühen Morgen- oder späten Nachmittagsstunden verlegen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Pausen im Schatten verbringen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82965"/>
            <a:ext cx="46574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Lange, körperbedeckende Kleidung anziehen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UV-Schutzkleidung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Kopfbedeckung und Nackenschutz tragen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Augenschutz nicht vergessen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72" y="2197710"/>
            <a:ext cx="4816151" cy="4592474"/>
          </a:xfrm>
          <a:prstGeom prst="rect">
            <a:avLst/>
          </a:prstGeom>
        </p:spPr>
      </p:pic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886207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Persönliche Schutzmaßnahmen:</a:t>
            </a:r>
            <a:br>
              <a:rPr lang="de-DE" sz="3200" dirty="0"/>
            </a:br>
            <a:r>
              <a:rPr lang="de-DE" sz="3200" dirty="0"/>
              <a:t>Schutzkleidung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1" y="2669640"/>
            <a:ext cx="46527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Lichtschutzfaktor (LSF)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Richtiges Auftragen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Wiederholtes Nachcremen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UV-B- und UV-A-Schutz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19" y="1702742"/>
            <a:ext cx="3897881" cy="5243979"/>
          </a:xfrm>
          <a:prstGeom prst="rect">
            <a:avLst/>
          </a:prstGeom>
        </p:spPr>
      </p:pic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18480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Persönliche Schutzmaßnahmen:</a:t>
            </a:r>
            <a:br>
              <a:rPr lang="de-DE" sz="3200" dirty="0"/>
            </a:br>
            <a:r>
              <a:rPr lang="de-DE" sz="3200" dirty="0"/>
              <a:t>Sonnenschutzmittel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96" y="1228141"/>
            <a:ext cx="5533653" cy="5615990"/>
          </a:xfrm>
          <a:prstGeom prst="rect">
            <a:avLst/>
          </a:prstGeom>
        </p:spPr>
      </p:pic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sechs Fehler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2"/>
            <a:ext cx="4815550" cy="57320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1215261"/>
            <a:ext cx="4815551" cy="5732059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48028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Technische Schutzmaßnahme</a:t>
            </a:r>
          </a:p>
          <a:p>
            <a:r>
              <a:rPr lang="de-DE" sz="2000" dirty="0">
                <a:solidFill>
                  <a:schemeClr val="tx1"/>
                </a:solidFill>
              </a:rPr>
              <a:t>(Sonnenschirm) so platzieren,</a:t>
            </a:r>
          </a:p>
          <a:p>
            <a:r>
              <a:rPr lang="de-DE" sz="2000" dirty="0">
                <a:solidFill>
                  <a:schemeClr val="tx1"/>
                </a:solidFill>
              </a:rPr>
              <a:t>dass sie schützt.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751971" y="340425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</Words>
  <Application>Microsoft Office PowerPoint</Application>
  <PresentationFormat>Benutzerdefiniert</PresentationFormat>
  <Paragraphs>90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Symbol</vt:lpstr>
      <vt:lpstr>Times</vt:lpstr>
      <vt:lpstr>BG RCI PPT-Master</vt:lpstr>
      <vt:lpstr>Arbeiten im Freien  </vt:lpstr>
      <vt:lpstr>Natürliche UV-Strahlung als Gefährdung</vt:lpstr>
      <vt:lpstr>PowerPoint-Präsentation</vt:lpstr>
      <vt:lpstr>Technische und organisatorische Schutzmaßnahmen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260</cp:revision>
  <dcterms:created xsi:type="dcterms:W3CDTF">2009-09-24T11:16:33Z</dcterms:created>
  <dcterms:modified xsi:type="dcterms:W3CDTF">2021-10-27T11:08:18Z</dcterms:modified>
</cp:coreProperties>
</file>