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  <p:sldId id="279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100" d="100"/>
          <a:sy n="100" d="100"/>
        </p:scale>
        <p:origin x="1422" y="54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17.02.2022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17.02.2022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17.02.2022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17.02.2022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17.02.2022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17.02.2022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17.02.2022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025: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Sichere Nutzung von Handy &amp; Co.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17.02.2022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17.02.2022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17.02.2022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Sichere Nutzung von Handy &amp; Co.</a:t>
            </a:r>
            <a:br>
              <a:rPr lang="de-DE" dirty="0"/>
            </a:b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01/2018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025)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455" y="1105468"/>
            <a:ext cx="4946169" cy="5911470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15 bis 20 cm Sicherheitsabstand zu Herzschrittmachern einhalten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000303" y="154940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455" y="1105468"/>
            <a:ext cx="4946169" cy="5911470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Handy nicht zwischen Kopf und Schulter einklemmen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955647" y="191693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455" y="1105468"/>
            <a:ext cx="4946169" cy="5911470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Mobilgeräte und Lithium-Akkus fachgerecht entsorgen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6290620" y="329847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455" y="1105468"/>
            <a:ext cx="4946169" cy="5911470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Im innerbetrieblichen Verkehr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auf Kopfhörer verzichten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8079581" y="490095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455" y="1105468"/>
            <a:ext cx="4946169" cy="5911470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Steuern von Fahrzeugen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Handy nicht benutzen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758357" y="504226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455" y="1105468"/>
            <a:ext cx="4946169" cy="591147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683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Telefonieren und Schreiben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von Nachrichten nur </a:t>
            </a:r>
          </a:p>
          <a:p>
            <a:r>
              <a:rPr lang="de-DE" sz="2000" dirty="0">
                <a:solidFill>
                  <a:schemeClr val="tx1"/>
                </a:solidFill>
              </a:rPr>
              <a:t>in gefahrenfreien Zonen</a:t>
            </a: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8060531" y="535305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455" y="1105468"/>
            <a:ext cx="4946169" cy="591147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Private Nutzung des Handys auf ein Minimum beschränken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8378727" y="446157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http://medienshop.bgrci.de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39AEF0B-C26F-418E-963E-8AB6BA06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B1450331-7209-4956-902B-D4C67E43B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Ablenkung im Straßen- und</a:t>
            </a:r>
            <a:br>
              <a:rPr lang="de-DE" dirty="0"/>
            </a:br>
            <a:r>
              <a:rPr lang="de-DE" dirty="0"/>
              <a:t>innerbetrieblichen Verkehr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Verkehrsgeschehen bewusst wahrnehmen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Auf Kopfhörer verzichten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Zum Telefonieren und Schreiben von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Nachrichten stehen bleiben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Beim Autofahren – wenn überhaupt – nur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über Freisprecheinrichtung telefonieren;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besser: parken und zurückrufen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99" y="1105347"/>
            <a:ext cx="4496196" cy="5908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3" y="1539886"/>
            <a:ext cx="5525235" cy="5229403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Störung der Arbeit</a:t>
            </a:r>
            <a:br>
              <a:rPr lang="de-DE" dirty="0"/>
            </a:br>
            <a:r>
              <a:rPr lang="de-DE" dirty="0"/>
              <a:t>durch Mobilgeräte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Handyverbote unbedingt befolgen!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Aufsichtspflichten ernst nehmen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Private Nutzung des Handys auf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ein Minimum beschränken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Arbeitsunterbrechungen durch Mobil-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 err="1">
                <a:solidFill>
                  <a:schemeClr val="tx1"/>
                </a:solidFill>
              </a:rPr>
              <a:t>geräte</a:t>
            </a:r>
            <a:r>
              <a:rPr lang="de-DE" sz="1800" b="0" dirty="0">
                <a:solidFill>
                  <a:schemeClr val="tx1"/>
                </a:solidFill>
              </a:rPr>
              <a:t> vermeiden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Benachrichtigungston ausschalten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Ergonomie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655044"/>
            <a:ext cx="51984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Gleichbleibende Körperhaltung vermeiden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Handy nicht zwischen Kopf und Schulter einklemmen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Head-Set, Freisprechfunktion oder andere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Hilfsmittel nutzen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Kurze Lockerungs- und Dehnübungen machen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Regelmäßige Pausen beim Tippen einlegen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94" y="1269067"/>
            <a:ext cx="4255993" cy="54828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36" y="2208142"/>
            <a:ext cx="5184041" cy="4425281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42021"/>
            <a:ext cx="543068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Beim Handykauf auf einen niedrigen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SAR-Wert* achten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Handy erst nach Verbindungsaufbau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ans Ohr nehmen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Head-Set oder Freisprechfunktion nutzen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Mobilgeräte im Flugzeug während Start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und Landung ausschalten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Herzschrittmacher: 15 bis 20 cm Sicher-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 err="1">
                <a:solidFill>
                  <a:schemeClr val="tx1"/>
                </a:solidFill>
              </a:rPr>
              <a:t>heitsabstand</a:t>
            </a:r>
            <a:r>
              <a:rPr lang="de-DE" sz="1800" b="0" dirty="0">
                <a:solidFill>
                  <a:schemeClr val="tx1"/>
                </a:solidFill>
              </a:rPr>
              <a:t> einhalten</a:t>
            </a:r>
            <a:br>
              <a:rPr lang="de-DE" sz="1800" b="0" dirty="0">
                <a:solidFill>
                  <a:schemeClr val="tx1"/>
                </a:solidFill>
              </a:rPr>
            </a:br>
            <a:br>
              <a:rPr lang="de-DE" sz="1800" b="0" dirty="0">
                <a:solidFill>
                  <a:schemeClr val="tx1"/>
                </a:solidFill>
              </a:rPr>
            </a:br>
            <a:br>
              <a:rPr lang="de-DE" sz="1800" b="0" dirty="0">
                <a:solidFill>
                  <a:schemeClr val="tx1"/>
                </a:solidFill>
              </a:rPr>
            </a:b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_____________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</a:rPr>
              <a:t>*Wert der spezifischen Absorptionsrate. Nähere Informationen</a:t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</a:rPr>
              <a:t> beim Bundesamt für Strahlenschutz unter: www.bfs.de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Elektromagnetische Felder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01" y="1094198"/>
            <a:ext cx="4552088" cy="5813556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Handyverbote unbedingt befolgen!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Handys an Tankstellen nicht benutzen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Im Ex-Bereich nur geeignete Mobilgeräte mitführen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Mobilgeräte vor hohen Temperaturen, Ein-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dringen von Feuchtigkeit und mechanischen Schädigungen schützen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Unsachgemäßes Laden von Mobilgeräten vermeiden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Mobilgeräte und Lithium-Akkus fachgerecht entsorgen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Brand- und Explosionsgefahr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acht Fehler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00" y="1081078"/>
            <a:ext cx="4233590" cy="5935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455" y="1105468"/>
            <a:ext cx="4946169" cy="5911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455" y="1105468"/>
            <a:ext cx="4946169" cy="5911470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Mobilgeräte vor hohen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Temperaturen schützen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4775720" y="167127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Benutzerdefiniert</PresentationFormat>
  <Paragraphs>88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Times</vt:lpstr>
      <vt:lpstr>BG RCI PPT-Master</vt:lpstr>
      <vt:lpstr>Sichere Nutzung von Handy &amp; Co. </vt:lpstr>
      <vt:lpstr>Ablenkung im Straßen- und innerbetrieblichen Verkehr</vt:lpstr>
      <vt:lpstr>Störung der Arbeit durch Mobilgeräte</vt:lpstr>
      <vt:lpstr>Ergonomie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259</cp:revision>
  <dcterms:created xsi:type="dcterms:W3CDTF">2009-09-24T11:16:33Z</dcterms:created>
  <dcterms:modified xsi:type="dcterms:W3CDTF">2022-02-17T12:59:35Z</dcterms:modified>
</cp:coreProperties>
</file>