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  <p:sldId id="282" r:id="rId18"/>
    <p:sldId id="283" r:id="rId19"/>
    <p:sldId id="279" r:id="rId20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960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027: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Mechanisches Bearbeiten von Kunststoffen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Mechanisches Bearbeiten von Kunststoffen</a:t>
            </a: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06/2018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027)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Eng anliegende Arbeitskleidung</a:t>
            </a:r>
          </a:p>
          <a:p>
            <a:r>
              <a:rPr lang="de-DE" sz="2000" dirty="0">
                <a:solidFill>
                  <a:schemeClr val="tx1"/>
                </a:solidFill>
              </a:rPr>
              <a:t>tragen. Je nach Lärmbelästigung Gehörschutz 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891121" y="227273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 kleinen Formteilen immer den Schiebestock benutzen. Beim Führen größerer Werkstücke mit der Hand auf Handhaltung achten (Daumen eng anliegend).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5157856" y="306334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 Arbeiten an Kreissägen Gehör-</a:t>
            </a:r>
          </a:p>
          <a:p>
            <a:r>
              <a:rPr lang="de-DE" sz="2000" dirty="0" err="1">
                <a:solidFill>
                  <a:schemeClr val="tx1"/>
                </a:solidFill>
              </a:rPr>
              <a:t>schutz</a:t>
            </a:r>
            <a:r>
              <a:rPr lang="de-DE" sz="2000" dirty="0">
                <a:solidFill>
                  <a:schemeClr val="tx1"/>
                </a:solidFill>
              </a:rPr>
              <a:t> und Schutzbrille tragen.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6850179" y="301186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Maschine auch bei kurzen Arbeitsunterbrechungen sofort ausschalten.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750930" y="340453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Schweißen Schutzbrille und Schutzhandschuhe 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226094" y="445541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Auf ergonomische Körperhaltung</a:t>
            </a:r>
          </a:p>
          <a:p>
            <a:r>
              <a:rPr lang="de-DE" sz="2000" dirty="0">
                <a:solidFill>
                  <a:schemeClr val="tx1"/>
                </a:solidFill>
              </a:rPr>
              <a:t>achten. Arbeiten vorzugsweise auf</a:t>
            </a:r>
          </a:p>
          <a:p>
            <a:r>
              <a:rPr lang="de-DE" sz="2000" dirty="0">
                <a:solidFill>
                  <a:schemeClr val="tx1"/>
                </a:solidFill>
              </a:rPr>
              <a:t>einem Arbeitstisch durchführen.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994082" y="512942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Schutzbrille und Schutzhand-schuhe 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645462" y="5335031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Für gute </a:t>
            </a:r>
            <a:r>
              <a:rPr lang="de-DE" sz="2000" dirty="0" err="1">
                <a:solidFill>
                  <a:schemeClr val="tx1"/>
                </a:solidFill>
              </a:rPr>
              <a:t>Be</a:t>
            </a:r>
            <a:r>
              <a:rPr lang="de-DE" sz="2000" dirty="0">
                <a:solidFill>
                  <a:schemeClr val="tx1"/>
                </a:solidFill>
              </a:rPr>
              <a:t>- und Entlüftung sorgen.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418540" y="5184905"/>
            <a:ext cx="965298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3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10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 lösemittelhaltigen Klebstoffen Behältnisse mit Klebstoff verschließen.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8023886" y="601741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3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77489FE-B3A7-4472-B089-F76262CE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E898BE78-B36B-415F-B456-1A40ADFA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9" y="2052931"/>
            <a:ext cx="6490639" cy="4214437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CNC-Fräsmaschine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Formteil sicher einspannen (fixieren)</a:t>
            </a:r>
          </a:p>
          <a:p>
            <a:pPr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 Persönliche Schutzausrüstungen tragen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Schutzbrille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Gehörschutz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u="sng" dirty="0">
                <a:solidFill>
                  <a:schemeClr val="tx1"/>
                </a:solidFill>
              </a:rPr>
              <a:t>Keine</a:t>
            </a:r>
            <a:r>
              <a:rPr lang="de-DE" sz="1800" b="0" dirty="0">
                <a:solidFill>
                  <a:schemeClr val="tx1"/>
                </a:solidFill>
              </a:rPr>
              <a:t> Schutzhandschuhe</a:t>
            </a:r>
          </a:p>
          <a:p>
            <a:pPr marL="179388" lvl="1" indent="-179388"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Eng anliegende Arbeitskleidung tragen</a:t>
            </a:r>
          </a:p>
          <a:p>
            <a:pPr marL="179388" lvl="1" indent="-179388"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Vorhandene Schutzeinrichtungen niemals manipulieren</a:t>
            </a:r>
          </a:p>
          <a:p>
            <a:pPr marL="179388" lvl="1" indent="-179388"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Späne erst nach völligem Stillstand des Fräswerkzeugs entfernen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16" y="1934296"/>
            <a:ext cx="5827650" cy="4828388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Kleben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Ausreichende </a:t>
            </a:r>
            <a:r>
              <a:rPr lang="de-DE" sz="1800" b="0" dirty="0" err="1">
                <a:solidFill>
                  <a:schemeClr val="tx1"/>
                </a:solidFill>
              </a:rPr>
              <a:t>Be</a:t>
            </a:r>
            <a:r>
              <a:rPr lang="de-DE" sz="1800" b="0" dirty="0">
                <a:solidFill>
                  <a:schemeClr val="tx1"/>
                </a:solidFill>
              </a:rPr>
              <a:t>- und Entlüftung des Arbeitsbereiches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Möglichst lösemittelfreie Kleber einsetzen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Ist dies nicht möglich, frei werdende Lösemitteldämpfe sicher mit einer Absaugung erfassen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Gefährdungsbezogen persönliche Schutzausrüstungen verwenden, insbesondere Schutzbrille tragen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Nur die für die Arbeiten in einer Schicht erforderliche Menge an Kleber im Arbeitsbereich vorhalten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24" y="2510861"/>
            <a:ext cx="4801904" cy="4199236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Arbeiten an Bandsägen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3" y="2150068"/>
            <a:ext cx="539026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Persönliche Schutzausrüstungen tragen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Schutzbrille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Gehörschutz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u="sng" dirty="0">
                <a:solidFill>
                  <a:schemeClr val="tx1"/>
                </a:solidFill>
              </a:rPr>
              <a:t>Keine</a:t>
            </a:r>
            <a:r>
              <a:rPr lang="de-DE" sz="1600" b="0" dirty="0">
                <a:solidFill>
                  <a:schemeClr val="tx1"/>
                </a:solidFill>
              </a:rPr>
              <a:t> Schutzhandschuhe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Sägeblattverkleidung auf Werkstückhöhe einstellen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Beim Führen des Werkstücks mit den Händen ausreichenden Abstand zum Sägeblatt einhalten und auf Handhaltung achten (Daumen eng </a:t>
            </a:r>
            <a:r>
              <a:rPr lang="de-DE" sz="1700" b="0" dirty="0" err="1">
                <a:solidFill>
                  <a:schemeClr val="tx1"/>
                </a:solidFill>
              </a:rPr>
              <a:t>anlie-gend</a:t>
            </a:r>
            <a:r>
              <a:rPr lang="de-DE" sz="1700" b="0" dirty="0">
                <a:solidFill>
                  <a:schemeClr val="tx1"/>
                </a:solidFill>
              </a:rPr>
              <a:t>)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 schmalen Werkstücken Hilfsmittel, z. B. Schiebestock, verwenden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Bandsäge immer stillsetzen/abschalten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Bei Arbeitspausen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Zum Entfernen von Splittern, Spänen und Abfällen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Beim Wechseln des Sägeblatts </a:t>
            </a:r>
            <a:r>
              <a:rPr lang="de-DE" sz="1700" b="0" dirty="0" err="1">
                <a:solidFill>
                  <a:schemeClr val="tx1"/>
                </a:solidFill>
              </a:rPr>
              <a:t>Einrichthilfen</a:t>
            </a:r>
            <a:r>
              <a:rPr lang="de-DE" sz="1700" b="0" dirty="0">
                <a:solidFill>
                  <a:schemeClr val="tx1"/>
                </a:solidFill>
              </a:rPr>
              <a:t> bereitstellen und schnittfeste Schutzhandschuhe tragen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Auf ausreichende Tischauflage achten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0" y="2249451"/>
            <a:ext cx="4255993" cy="4506595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314469"/>
            <a:ext cx="543068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Persönliche Schutzausrüstungen tragen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Schutzbrille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>
                <a:solidFill>
                  <a:schemeClr val="tx1"/>
                </a:solidFill>
              </a:rPr>
              <a:t>Schutzhandschuhe</a:t>
            </a:r>
            <a:endParaRPr lang="de-DE" sz="1600" b="0" dirty="0">
              <a:solidFill>
                <a:schemeClr val="tx1"/>
              </a:solidFill>
            </a:endParaRP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Beim Schweißen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Langärmlige Arbeitskleidung tragen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Auf entspannte Körperhaltung achten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Bei Arbeiten mit Absturzgefahr auf sicheren Stand achten und geeignete Aufstiegshilfen verwenden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Bei Arbeiten in Bodenhöhe Knieschutz verwenden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Arbeitsmittel wir Kabel und Schweißdrähte so verlegen, dass keine Stolperstellen entstehen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Nicht in Quetschstellen eingreifen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Beim Nachbearbeiten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Werkzeuge wie Messer und Schaber so einsetzen, dass Schnittverletzungen vermieden werden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Von sich selbst weg schneiden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Messer mit selbstrückziehender Klinge verwenden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Schweißen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7" y="2552400"/>
            <a:ext cx="5033914" cy="3509559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478568"/>
            <a:ext cx="54443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Vor Arbeitsbeginn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Spaltkeil der Kreissäge richtig einstellen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Sicherstellen, dass sich keine weitere Person im Risikobereich aufhält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Beim Arbeiten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Neben der Kreissäge stehen 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Persönliche Schutzausrüstungen benutzen (Schutzbrille, Gehörschutz), </a:t>
            </a:r>
            <a:r>
              <a:rPr lang="de-DE" sz="1600" u="sng" dirty="0">
                <a:solidFill>
                  <a:schemeClr val="tx1"/>
                </a:solidFill>
              </a:rPr>
              <a:t>keine</a:t>
            </a:r>
            <a:r>
              <a:rPr lang="de-DE" sz="1600" b="0" dirty="0">
                <a:solidFill>
                  <a:schemeClr val="tx1"/>
                </a:solidFill>
              </a:rPr>
              <a:t> Schutzhandschuhe tragen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Auf Handhaltung achten (Daumen eng anliegend)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Keinen seitlichen Druck auf das Sägeblatt ausüben, Druck immer gegen den Parallelanschlag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Bei schmalen Teilen Schiebestock verwenden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Kreissäge stillsetzen/abschalten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Beim Einklemmen von Werkstücken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Zum Entfernen von Abschnitten, Abfallstücken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Bei Arbeitspausen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Kreissäge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3" y="1071646"/>
            <a:ext cx="4133163" cy="5849759"/>
          </a:xfrm>
          <a:prstGeom prst="rect">
            <a:avLst/>
          </a:prstGeom>
        </p:spPr>
      </p:pic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zehn Fehler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128147"/>
            <a:ext cx="4904032" cy="5888793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Niemals an der Maschine hantieren, wenn der Fräser läuft.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6768293" y="187598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555</Words>
  <Application>Microsoft Office PowerPoint</Application>
  <PresentationFormat>Benutzerdefiniert</PresentationFormat>
  <Paragraphs>126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Symbol</vt:lpstr>
      <vt:lpstr>Times</vt:lpstr>
      <vt:lpstr>BG RCI PPT-Master</vt:lpstr>
      <vt:lpstr>Mechanisches Bearbeiten von Kunststoffen</vt:lpstr>
      <vt:lpstr>CNC-Fräsmaschine</vt:lpstr>
      <vt:lpstr>Kleben</vt:lpstr>
      <vt:lpstr>Arbeiten an Bandsägen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266</cp:revision>
  <dcterms:created xsi:type="dcterms:W3CDTF">2009-09-24T11:16:33Z</dcterms:created>
  <dcterms:modified xsi:type="dcterms:W3CDTF">2021-07-29T10:36:11Z</dcterms:modified>
</cp:coreProperties>
</file>