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  <p:sldId id="275" r:id="rId16"/>
    <p:sldId id="281" r:id="rId17"/>
    <p:sldId id="279" r:id="rId18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96" d="100"/>
          <a:sy n="96" d="100"/>
        </p:scale>
        <p:origin x="960" y="90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028: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Sicheres Arbeiten an Walzwerken</a:t>
            </a:r>
            <a:r>
              <a:rPr lang="de-DE" sz="1400" b="0" baseline="0" dirty="0">
                <a:solidFill>
                  <a:schemeClr val="bg1"/>
                </a:solidFill>
              </a:rPr>
              <a:t> der Gummi- und Kunststoffindustrie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Sicheres Arbeiten an Walzwerken der Gummi- und Kunststoff-industrie</a:t>
            </a:r>
            <a:endParaRPr lang="de-DE" sz="2600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07/2018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028)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9" y="1114061"/>
            <a:ext cx="4959060" cy="5902880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Notfallplan aufstellen, unterweisen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und zur Verfügung stellen.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440737" y="228637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9" y="1114061"/>
            <a:ext cx="4959060" cy="5902880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Erste-Hilfe-Material und Notfallausrüstung im Arbeitsbereich von Walzwerken bereithalten. 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491664" y="218987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9" y="1114061"/>
            <a:ext cx="4959060" cy="5902880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Vor Arbeitsbeginn Funktions-</a:t>
            </a:r>
          </a:p>
          <a:p>
            <a:r>
              <a:rPr lang="de-DE" sz="2000" dirty="0" err="1">
                <a:solidFill>
                  <a:schemeClr val="tx1"/>
                </a:solidFill>
              </a:rPr>
              <a:t>prüfung</a:t>
            </a:r>
            <a:r>
              <a:rPr lang="de-DE" sz="2000" dirty="0">
                <a:solidFill>
                  <a:schemeClr val="tx1"/>
                </a:solidFill>
              </a:rPr>
              <a:t>  durchführen. Walzwerk</a:t>
            </a:r>
          </a:p>
          <a:p>
            <a:r>
              <a:rPr lang="de-DE" sz="2000" dirty="0">
                <a:solidFill>
                  <a:schemeClr val="tx1"/>
                </a:solidFill>
              </a:rPr>
              <a:t>mit defekter Lichtschranke nicht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in Betrieb nehmen. An Sicherheits-einrichtungen nicht manipulieren.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5499027" y="272525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9" y="1114061"/>
            <a:ext cx="4959060" cy="5902880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Messer sicher ablegen. Messerhalterungen oder -ablagen benutzen.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007682" y="3213464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9" y="1114061"/>
            <a:ext cx="4959060" cy="5902880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Zum Hitzeschutz langärmlige, enganliegende Arbeitskleidung</a:t>
            </a:r>
          </a:p>
          <a:p>
            <a:r>
              <a:rPr lang="de-DE" sz="2000" dirty="0">
                <a:solidFill>
                  <a:schemeClr val="tx1"/>
                </a:solidFill>
              </a:rPr>
              <a:t>tragen.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099566" y="3827606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9" y="1114061"/>
            <a:ext cx="4959060" cy="590288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Kabel stolperfrei verlegen.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789362" y="527955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9" y="1114061"/>
            <a:ext cx="4959060" cy="590288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Sicherheitsschuhe tragen.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8435902" y="5512452"/>
            <a:ext cx="1021997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7B488ED-F9CF-4A71-AB2D-5642F1FE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3B184BE5-83A3-4A87-AB3C-2CFE931CF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Stolper-, Sturz- und Rutsch-</a:t>
            </a:r>
            <a:br>
              <a:rPr lang="de-DE" dirty="0"/>
            </a:br>
            <a:r>
              <a:rPr lang="de-DE" dirty="0" err="1"/>
              <a:t>unfälle</a:t>
            </a:r>
            <a:r>
              <a:rPr lang="de-DE" dirty="0"/>
              <a:t> vermeiden!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Arbeitsbereich möglichst auf ganzer</a:t>
            </a:r>
            <a:br>
              <a:rPr lang="de-DE" altLang="de-DE" sz="1800" b="0" dirty="0">
                <a:solidFill>
                  <a:schemeClr val="tx1"/>
                </a:solidFill>
              </a:rPr>
            </a:br>
            <a:r>
              <a:rPr lang="de-DE" altLang="de-DE" sz="1800" b="0" dirty="0">
                <a:solidFill>
                  <a:schemeClr val="tx1"/>
                </a:solidFill>
              </a:rPr>
              <a:t>  Maschinenbreite freihalten</a:t>
            </a:r>
          </a:p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Möglichkeit des Zurücktretens vorsehen</a:t>
            </a:r>
          </a:p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Schläuche und Kabel stolperfrei verlegen</a:t>
            </a:r>
          </a:p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Auf Ordnung und Sauberkeit achten</a:t>
            </a:r>
          </a:p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Nicht auf das Maschinenbett und die</a:t>
            </a:r>
            <a:br>
              <a:rPr lang="de-DE" altLang="de-DE" sz="1800" b="0" dirty="0">
                <a:solidFill>
                  <a:schemeClr val="tx1"/>
                </a:solidFill>
              </a:rPr>
            </a:br>
            <a:r>
              <a:rPr lang="de-DE" altLang="de-DE" sz="1800" b="0" dirty="0">
                <a:solidFill>
                  <a:schemeClr val="tx1"/>
                </a:solidFill>
              </a:rPr>
              <a:t>   Auffangwanne steigen</a:t>
            </a:r>
          </a:p>
          <a:p>
            <a:pPr>
              <a:buFont typeface="Arial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 Für ausreichende Beleuchtung sorgen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4" y="1949968"/>
            <a:ext cx="4870144" cy="48622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Vor mechanischen Gefährdungen</a:t>
            </a:r>
            <a:br>
              <a:rPr lang="de-DE" dirty="0"/>
            </a:br>
            <a:r>
              <a:rPr lang="de-DE" dirty="0"/>
              <a:t>schützen!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534879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1700" b="0" dirty="0">
                <a:solidFill>
                  <a:schemeClr val="tx1"/>
                </a:solidFill>
              </a:rPr>
              <a:t>Die Arbeit nur aufnehmen wenn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Einzugsgefahr durch Schutzeinrichtungen verhindert werden kann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Schaltstange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Lichtschranke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Knieschalter</a:t>
            </a:r>
            <a:endParaRPr lang="de-DE" sz="1800" b="0" dirty="0">
              <a:solidFill>
                <a:schemeClr val="tx1"/>
              </a:solidFill>
            </a:endParaRP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Messerbalken verkleidet oder für Bediener unerreichbar ist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Auffangwanne nicht über die Schaltstange hinausragt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Sicherheitsfunktion (Not-Halt) vor Arbeits-aufnahme getestet wurde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Zugänge zu den Angriffspunkten für Notfall-</a:t>
            </a:r>
            <a:r>
              <a:rPr lang="de-DE" sz="1800" b="0" dirty="0" err="1">
                <a:solidFill>
                  <a:schemeClr val="tx1"/>
                </a:solidFill>
              </a:rPr>
              <a:t>maßnahmen</a:t>
            </a:r>
            <a:r>
              <a:rPr lang="de-DE" sz="1800" b="0" dirty="0">
                <a:solidFill>
                  <a:schemeClr val="tx1"/>
                </a:solidFill>
              </a:rPr>
              <a:t> (z. B. Kupplung, Getriebezapfen) frei gehalten sind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Sicherheitsschuhe getragen werden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90" y="2019868"/>
            <a:ext cx="5014643" cy="48469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54" y="1753454"/>
            <a:ext cx="4310584" cy="5127007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Schnittverletzungen</a:t>
            </a:r>
            <a:br>
              <a:rPr lang="de-DE" dirty="0"/>
            </a:br>
            <a:r>
              <a:rPr lang="de-DE" dirty="0"/>
              <a:t>und Verbrennungen verhindern!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3" y="2668692"/>
            <a:ext cx="53902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Nur geeignete Messer zum Schneiden der Felle einsetzen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Messerhalterungen oder -ablagen benutzen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Nur unterhalb der Walzenachse schneiden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Einsatzmöglichkeit von Schnittschutzhandschuhen prüfen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Ggf. Hitzeschutzmaßnahmen treffen (Handschuhe, Unterarmschutz, langärmelige Kleidung)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45" y="1385624"/>
            <a:ext cx="3712314" cy="5617664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69317"/>
            <a:ext cx="543068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 err="1">
                <a:solidFill>
                  <a:schemeClr val="tx1"/>
                </a:solidFill>
              </a:rPr>
              <a:t>Einwurfkörbe</a:t>
            </a:r>
            <a:r>
              <a:rPr lang="de-DE" sz="1700" b="0" dirty="0">
                <a:solidFill>
                  <a:schemeClr val="tx1"/>
                </a:solidFill>
              </a:rPr>
              <a:t> oder Trichter nicht entfernen oder verändern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Dosierhilfsmittel für Zuschlagstoffe einsetzen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Gefahrenkennzeichnung am Walzwerk beachten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Vorhandene Absaugeinrichtung benutzen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Materialeigenschaften beachten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Zuschlagstoffe mit gefährlichen Eigenschaften erst nach Unterweisung einsetzen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Beim Bearbeiten von Gummimischungen an großen, lauten Walzwerken Gehörschutz tragen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Spezielle Sicherheitsmaßnahmen</a:t>
            </a:r>
          </a:p>
          <a:p>
            <a:r>
              <a:rPr lang="de-DE" sz="3200" dirty="0"/>
              <a:t>nutzen!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16" y="2497539"/>
            <a:ext cx="4855658" cy="4121818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478568"/>
            <a:ext cx="54443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Erste-Hilfe-Material im Arbeitsbereich bereithalten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Beim Einsatz großer Walzwerke Notfallausrüstung bereithalten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Schutzdecke gegen Hitzeeinwirkung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Messer zum Aufschneiden des Felles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Werkzeug zum Öffnen des Walzenspaltes und/oder zum Reversieren von Hand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Rettungsdecke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Notfallplan für jeden Walzwerkstyp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aufstellen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Ablauf festlegen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unterweisen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regelmäßig trainieren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Notfallmaßnahmen trainieren!</a:t>
            </a:r>
            <a:endParaRPr lang="de-DE" sz="3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acht Fehler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87" y="1123760"/>
            <a:ext cx="5544952" cy="58931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9" y="1114061"/>
            <a:ext cx="4959060" cy="5902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9" y="1114061"/>
            <a:ext cx="4959060" cy="5902880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Für ausreichende Beleuchtung</a:t>
            </a:r>
          </a:p>
          <a:p>
            <a:r>
              <a:rPr lang="de-DE" sz="2000" dirty="0">
                <a:solidFill>
                  <a:schemeClr val="tx1"/>
                </a:solidFill>
              </a:rPr>
              <a:t>sorgen.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4502725" y="193057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450</Words>
  <Application>Microsoft Office PowerPoint</Application>
  <PresentationFormat>Benutzerdefiniert</PresentationFormat>
  <Paragraphs>108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Symbol</vt:lpstr>
      <vt:lpstr>Times</vt:lpstr>
      <vt:lpstr>BG RCI PPT-Master</vt:lpstr>
      <vt:lpstr>Sicheres Arbeiten an Walzwerken der Gummi- und Kunststoff-industrie</vt:lpstr>
      <vt:lpstr>Stolper-, Sturz- und Rutsch- unfälle vermeiden!</vt:lpstr>
      <vt:lpstr>Vor mechanischen Gefährdungen schützen!</vt:lpstr>
      <vt:lpstr>Schnittverletzungen und Verbrennungen verhindern!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gklesper;Frank Heukemes</dc:creator>
  <cp:lastModifiedBy>Angelika Steffan</cp:lastModifiedBy>
  <cp:revision>275</cp:revision>
  <dcterms:created xsi:type="dcterms:W3CDTF">2009-09-24T11:16:33Z</dcterms:created>
  <dcterms:modified xsi:type="dcterms:W3CDTF">2021-07-29T10:38:47Z</dcterms:modified>
</cp:coreProperties>
</file>