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70" r:id="rId2"/>
  </p:sldMasterIdLst>
  <p:notesMasterIdLst>
    <p:notesMasterId r:id="rId20"/>
  </p:notesMasterIdLst>
  <p:sldIdLst>
    <p:sldId id="263" r:id="rId3"/>
    <p:sldId id="264" r:id="rId4"/>
    <p:sldId id="265" r:id="rId5"/>
    <p:sldId id="266" r:id="rId6"/>
    <p:sldId id="267" r:id="rId7"/>
    <p:sldId id="268" r:id="rId8"/>
    <p:sldId id="282" r:id="rId9"/>
    <p:sldId id="269" r:id="rId10"/>
    <p:sldId id="270" r:id="rId11"/>
    <p:sldId id="280" r:id="rId12"/>
    <p:sldId id="272" r:id="rId13"/>
    <p:sldId id="273" r:id="rId14"/>
    <p:sldId id="271" r:id="rId15"/>
    <p:sldId id="274" r:id="rId16"/>
    <p:sldId id="278" r:id="rId17"/>
    <p:sldId id="275" r:id="rId18"/>
    <p:sldId id="279" r:id="rId19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7" d="100"/>
          <a:sy n="97" d="100"/>
        </p:scale>
        <p:origin x="1530" y="96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6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7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3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98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48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3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86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10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86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031: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Lebensretter: So</a:t>
            </a:r>
            <a:r>
              <a:rPr lang="de-DE" sz="1400" b="0" baseline="0" dirty="0">
                <a:solidFill>
                  <a:schemeClr val="bg1"/>
                </a:solidFill>
              </a:rPr>
              <a:t> verhalte ich mich sicher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1A13-CF63-49BD-9A38-753BE4517BA7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1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dirty="0"/>
              <a:t>Lebensretter</a:t>
            </a:r>
            <a:br>
              <a:rPr lang="de-DE" dirty="0"/>
            </a:br>
            <a:r>
              <a:rPr lang="de-DE" sz="2800" dirty="0"/>
              <a:t>So verhalte ich mich sicher</a:t>
            </a:r>
            <a:br>
              <a:rPr lang="de-DE" dirty="0"/>
            </a:b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8/2024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031)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Sicherheitskennzeichnung (Gebots-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und Verbotszeichen) befolgen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089619" y="2485231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Leichtsinniges Verhalten unterlassen und mögliche Gefahren bedenken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und ernst nehmen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857604" y="302335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Riskante Routinen vermeiden und konzentriert arbeiten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054895" y="339088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Erst denken,  dann handeln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925844" y="406274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Schutzeinrichtungen nicht manipulieren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518918" y="586113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Maschinensteuerung nicht eigen-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mächtig verändern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830310" y="601741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Schutzeinrichtungen nicht abbauen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nach Reparatur wieder ordnungs-gemäß befestigen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7180307" y="6193951"/>
            <a:ext cx="104929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8052927-7488-4CBF-818A-1684D53C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DEEE6D91-09BA-4843-8FA7-09426D707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481160"/>
            <a:ext cx="4993504" cy="5462266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Erst überlegen. Dann arbeiten.</a:t>
            </a:r>
            <a:br>
              <a:rPr lang="de-DE" dirty="0"/>
            </a:br>
            <a:r>
              <a:rPr lang="de-DE" dirty="0"/>
              <a:t>Aber sicher!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Überlegen, welche Gefahren bestehen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Kopf einschalten, im Zweifel nachfragen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Bewusst und konzentriert arbeiten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Vorschriften und Anweisungen beachten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90" y="1405162"/>
            <a:ext cx="6162752" cy="5556897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Leichtsinn tötet!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0066"/>
            <a:ext cx="5348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Gefahren bewusst machen und ernst nehmen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Eigenes Verhalten überdenken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Nicht leichtsinnig, sondern überlegt handeln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sich selbst und die anderen achtgeben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2339429"/>
            <a:ext cx="5484294" cy="4260890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Routine kann tödlich sein!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Trotz Erfahrung die Risiken in jeder Situation neu bewerten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 nicht unnötig in Gefahr begeben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Routine und Automatismen stets hinterfragen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1596612"/>
            <a:ext cx="5989262" cy="5247826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50647"/>
            <a:ext cx="5430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Sicherheitsregeln einhalten und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verinnerlichen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Betriebliche Vorgaben für sicheres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Arbeiten befolgen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Im Zweifel nachfragen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Vorbild für andere sein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Sicherheitsregeln einhalten –</a:t>
            </a:r>
            <a:br>
              <a:rPr lang="de-DE" sz="3000" dirty="0"/>
            </a:br>
            <a:r>
              <a:rPr lang="de-DE" sz="3000" dirty="0"/>
              <a:t>am Leben bleiben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366765"/>
            <a:ext cx="5434717" cy="5404500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Vorhandensein und Funktionsfähigkeit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der notwendigen Sicherheitseinrichtungen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überprüfen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Mögliche Mängel beheben oder melden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Immer die erforderlichen persönlichen Schutzausrüstungen (PSA) verwenden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Sicherheitseinrichtungen. PSA.</a:t>
            </a:r>
            <a:br>
              <a:rPr lang="de-DE" sz="3000" dirty="0"/>
            </a:br>
            <a:r>
              <a:rPr lang="de-DE" sz="3000" dirty="0"/>
              <a:t>Schützen Dein Leben!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27" y="1679031"/>
            <a:ext cx="5690703" cy="5138586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Schutzeinrichtungen weder abbauen,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noch manipulieren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Schutzeinrichtungen durch Sicht-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und Funktionskontrolle auf Mängel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überprüfen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Erkannte Mängel umgehend melden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6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Manipulierte</a:t>
            </a:r>
            <a:br>
              <a:rPr lang="de-DE" sz="3000" dirty="0"/>
            </a:br>
            <a:r>
              <a:rPr lang="de-DE" sz="3000" dirty="0"/>
              <a:t>Schutzeinrichtungen töten!</a:t>
            </a: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334136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33" y="1132758"/>
            <a:ext cx="4176113" cy="58432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Benutzerdefiniert</PresentationFormat>
  <Paragraphs>83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</vt:lpstr>
      <vt:lpstr>BG RCI PPT-Master</vt:lpstr>
      <vt:lpstr>Benutzerdefiniertes Design</vt:lpstr>
      <vt:lpstr>Lebensretter So verhalte ich mich sicher </vt:lpstr>
      <vt:lpstr>Erst überlegen. Dann arbeiten. Aber sicher!</vt:lpstr>
      <vt:lpstr>Leichtsinn tötet!</vt:lpstr>
      <vt:lpstr>Routine kann tödlich sein!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Melanie Fiebiger</cp:lastModifiedBy>
  <cp:revision>268</cp:revision>
  <dcterms:created xsi:type="dcterms:W3CDTF">2009-09-24T11:16:33Z</dcterms:created>
  <dcterms:modified xsi:type="dcterms:W3CDTF">2024-09-03T07:12:07Z</dcterms:modified>
</cp:coreProperties>
</file>