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0" d="100"/>
          <a:sy n="100" d="100"/>
        </p:scale>
        <p:origin x="1422" y="72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033: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Handschutz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Handschutz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03/2023</a:t>
            </a:r>
          </a:p>
          <a:p>
            <a:endParaRPr lang="de-DE" sz="1800" b="0" dirty="0">
              <a:solidFill>
                <a:srgbClr val="555555"/>
              </a:solidFill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033)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Handschuhe z. B. in einem Ständer und nicht auf der Heizung trocknen.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803006" y="356926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Tätigkeiten an drehenden Teilen z. B. ein Haarnetz tragen. Bei offenen langen Haaren besteht Einzugsgefahr. 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6850219" y="354099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Zum Schutz vor Lösemitteln Chemikalienschutzhandschuhe</a:t>
            </a:r>
          </a:p>
          <a:p>
            <a:r>
              <a:rPr lang="de-DE" sz="2000" dirty="0">
                <a:solidFill>
                  <a:schemeClr val="tx1"/>
                </a:solidFill>
              </a:rPr>
              <a:t>tragen.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832794" y="331211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Umgang mit Schneidwerkzeugen schnittfeste Handschuhe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867491" y="410056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Tätigkeiten an drehenden Teilen aufgrund der Einzugsgefahr keine Handschuhe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123148" y="427798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Spültätigkeiten flüssigkeitsdichte Handschuhe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953135" y="59764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Beschädigte Handschuhe ersetzen.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29098" y="6112954"/>
            <a:ext cx="105246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D7F3438-5B13-45B4-AB5E-7FF863E5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EF8A8CF2-A96A-4A8F-8BE9-90C95882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4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0" y="1959919"/>
            <a:ext cx="4324230" cy="4986965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Wann man Schutzhandschuhe</a:t>
            </a:r>
            <a:br>
              <a:rPr lang="de-DE" dirty="0"/>
            </a:br>
            <a:r>
              <a:rPr lang="de-DE" dirty="0"/>
              <a:t>braucht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Gefahrstoffe</a:t>
            </a:r>
          </a:p>
          <a:p>
            <a:pPr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Mechanische Belastung</a:t>
            </a:r>
          </a:p>
          <a:p>
            <a:pPr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Feuchtarbeit</a:t>
            </a:r>
          </a:p>
          <a:p>
            <a:pPr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Kälte, Hitze</a:t>
            </a:r>
          </a:p>
          <a:p>
            <a:pPr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Biologische Arbeitsstoffe</a:t>
            </a:r>
          </a:p>
          <a:p>
            <a:pPr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Schmutz</a:t>
            </a:r>
          </a:p>
          <a:p>
            <a:pPr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Strahlung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43" y="1263044"/>
            <a:ext cx="4013867" cy="5635711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Auswahl von Schutzhandschuhen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Schutzhandschuhe nach Gefährdung auswählen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mechanische Gefährdung: Stoff-, Lederhand-schuhe oder teilbeschichtete Handschuhe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Gefahrstoffe: Handschuhmaterial muss </a:t>
            </a:r>
            <a:r>
              <a:rPr lang="de-DE" sz="1700" b="0" dirty="0" err="1">
                <a:solidFill>
                  <a:schemeClr val="tx1"/>
                </a:solidFill>
              </a:rPr>
              <a:t>bestän-dig</a:t>
            </a:r>
            <a:r>
              <a:rPr lang="de-DE" sz="1700" b="0" dirty="0">
                <a:solidFill>
                  <a:schemeClr val="tx1"/>
                </a:solidFill>
              </a:rPr>
              <a:t> sein; Tragedauer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Betriebsanweisung/Hand- und Hautschutzplan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Einweghandschuhe: Spritzschutz – geringe Schutzwirkung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11" y="1996553"/>
            <a:ext cx="4815241" cy="4757035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Richtiger Umgang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3" y="2668692"/>
            <a:ext cx="539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 der Benutzung überprüfen 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Saubere und trockene  Hände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Sicher ausziehen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Richtig aufbewahren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75" y="1848506"/>
            <a:ext cx="5800541" cy="5071131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69317"/>
            <a:ext cx="54306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Handschuhtrageverbot bei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Einzugsgefahr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700" b="0" dirty="0">
                <a:solidFill>
                  <a:schemeClr val="tx1"/>
                </a:solidFill>
              </a:rPr>
              <a:t>rotierenden Teilen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Gefahr schwerer Handverletzungen</a:t>
            </a:r>
            <a:endParaRPr lang="de-DE" sz="17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Handschuhtrageverbot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9" y="2362852"/>
            <a:ext cx="4836257" cy="4057425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478568"/>
            <a:ext cx="5444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Tätigkeiten mit Handschuhen: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Unterziehhandschuhe tragen und rechtzeitig wechseln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Tätigkeiten ohne Handschuhe: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Hautschutzmittel verwenden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Nach der Arbeit Hautpflegemittel nicht vergessen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Arbeitsmedizinische Vorsorge nutzen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Feuchtarbeit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1" y="1112646"/>
            <a:ext cx="4242596" cy="5869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1033221"/>
            <a:ext cx="5006620" cy="5983718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Reinigungsarbeiten verhindern flüssigkeitsdichte Handschuhe</a:t>
            </a:r>
          </a:p>
          <a:p>
            <a:r>
              <a:rPr lang="de-DE" sz="2000" dirty="0">
                <a:solidFill>
                  <a:schemeClr val="tx1"/>
                </a:solidFill>
              </a:rPr>
              <a:t>feuchte Hände.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6235991" y="253982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Benutzerdefiniert</PresentationFormat>
  <Paragraphs>88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BG RCI PPT-Master</vt:lpstr>
      <vt:lpstr>Handschutz</vt:lpstr>
      <vt:lpstr>Wann man Schutzhandschuhe braucht</vt:lpstr>
      <vt:lpstr>Auswahl von Schutzhandschuhen</vt:lpstr>
      <vt:lpstr>Richtiger Umgang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gklesper;Frank Heukemes</dc:creator>
  <cp:lastModifiedBy>Angelika Steffan</cp:lastModifiedBy>
  <cp:revision>284</cp:revision>
  <dcterms:created xsi:type="dcterms:W3CDTF">2009-09-24T11:16:33Z</dcterms:created>
  <dcterms:modified xsi:type="dcterms:W3CDTF">2023-02-13T14:43:37Z</dcterms:modified>
</cp:coreProperties>
</file>