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76" r:id="rId17"/>
    <p:sldId id="279" r:id="rId18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6029" autoAdjust="0"/>
  </p:normalViewPr>
  <p:slideViewPr>
    <p:cSldViewPr snapToGrid="0">
      <p:cViewPr varScale="1">
        <p:scale>
          <a:sx n="100" d="100"/>
          <a:sy n="100" d="100"/>
        </p:scale>
        <p:origin x="1392" y="78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372C655C-4613-459E-9842-A23EC2ED2F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602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26A4AB3-9138-4D59-B9E8-712F3B39745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14F4F55A-83B9-4922-8A2A-19D42F280A1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2AD3853-6429-49C6-A74D-4F8D8B85206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CA794FB8-554E-4B78-B95F-CA3896B6E6BE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10A56387-C64B-4196-A9E9-3BDD924F5768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75B83AB-32A5-46E9-8359-1C229E5022D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D28ACD0-5DD8-4917-91DB-8C00DEB395D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5CBCDF2-12D2-4BDE-86AF-FCE73C700D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71F8148-F722-4780-A644-2E70179C3A42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F51AD94-DFE7-424F-A695-60A9FDBA3E3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C79F483B-0088-4FE4-87C5-796364A2E494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8474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EC10-5AFB-411E-B83B-C6D82205FC14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B61DBCB-8910-4E29-B32B-73ECFF9CA0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72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BF78-D120-4FBB-AA39-094FD7EE3BCD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CFC39250-1799-4EBF-B9F9-8416E2634C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65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6BC3AA6-0CD2-4C0D-8908-1D423EA340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34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316A8-A078-4123-814F-966FD1CEBAA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ACDFDC7-A52D-4A8F-AAEF-ADC858BD67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37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68AC8-8A2C-47A6-85D8-4558D620CA17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6CF7A0B-69EE-4A79-A0AE-6DE5B4609C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11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3448-9085-407D-A662-75B58869ED62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0CD747B-9FAF-4E88-B976-3DF512D5C0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9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49D7-BED4-4454-A58C-79B26E973E21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6C38234-6052-406D-A6A3-106FCFAC1B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41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035: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Gehörschutz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CB76B33-2495-4C69-BC89-0AB8E4C641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10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3CF5-493E-4FD4-B008-BA6A8472263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F70A99A-707E-4B67-9245-25B766DD1B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02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FD7A-525A-482C-8CF0-ADEE5D699597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314F072-74FE-4806-B19A-B81B3A2601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84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1DD268-9197-4E13-AA6D-45501DFDB046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A9E5E8A5-8CD6-4961-B150-F74F32207F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89" r:id="rId3"/>
    <p:sldLayoutId id="2147483990" r:id="rId4"/>
    <p:sldLayoutId id="2147483991" r:id="rId5"/>
    <p:sldLayoutId id="2147483992" r:id="rId6"/>
    <p:sldLayoutId id="2147483998" r:id="rId7"/>
    <p:sldLayoutId id="2147483999" r:id="rId8"/>
    <p:sldLayoutId id="2147483993" r:id="rId9"/>
    <p:sldLayoutId id="2147483994" r:id="rId10"/>
    <p:sldLayoutId id="214748399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3054456"/>
            <a:ext cx="2891003" cy="536575"/>
          </a:xfrm>
        </p:spPr>
        <p:txBody>
          <a:bodyPr/>
          <a:lstStyle/>
          <a:p>
            <a:pPr eaLnBrk="1" hangingPunct="1"/>
            <a:r>
              <a:rPr lang="de-DE" dirty="0"/>
              <a:t>Gehörschutz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04/2020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12432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035)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480" y="1080113"/>
            <a:ext cx="4968874" cy="59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7523761-7403-469B-9CAB-CB6A487F7D30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Es müssen Gehörschützer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im gekennzeichneten</a:t>
            </a:r>
          </a:p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Bereich getragen werden.</a:t>
            </a:r>
          </a:p>
        </p:txBody>
      </p:sp>
      <p:sp>
        <p:nvSpPr>
          <p:cNvPr id="15366" name="Pfeil nach rechts 9"/>
          <p:cNvSpPr>
            <a:spLocks noChangeArrowheads="1"/>
          </p:cNvSpPr>
          <p:nvPr/>
        </p:nvSpPr>
        <p:spPr bwMode="auto">
          <a:xfrm>
            <a:off x="4905374" y="2947186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480" y="1080113"/>
            <a:ext cx="4968874" cy="59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3CEAE7E-17D4-4A2A-8615-C86E9F471F7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Der Gehörschützer soll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Sprache verstehen</a:t>
            </a:r>
          </a:p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und Signale hören lassen.</a:t>
            </a:r>
          </a:p>
        </p:txBody>
      </p:sp>
      <p:sp>
        <p:nvSpPr>
          <p:cNvPr id="16390" name="Pfeil nach rechts 9"/>
          <p:cNvSpPr>
            <a:spLocks noChangeArrowheads="1"/>
          </p:cNvSpPr>
          <p:nvPr/>
        </p:nvSpPr>
        <p:spPr bwMode="auto">
          <a:xfrm rot="10800000">
            <a:off x="8580438" y="189010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480" y="1080113"/>
            <a:ext cx="4968874" cy="59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6540D13-5B87-4164-BD95-F4933C6C7CA1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Der Gehörschützer soll</a:t>
            </a:r>
          </a:p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angenehm zu tragen sein.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 rot="10800000">
            <a:off x="8580438" y="3731904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480" y="1080113"/>
            <a:ext cx="4968874" cy="59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5625A29-545B-476C-BA66-57AE1A3EE1B6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Gehörschützer vor jedem Gebrauch auf ordnungsgemäßen Zustand prüfen.</a:t>
            </a:r>
          </a:p>
        </p:txBody>
      </p:sp>
      <p:sp>
        <p:nvSpPr>
          <p:cNvPr id="18438" name="Pfeil nach rechts 9"/>
          <p:cNvSpPr>
            <a:spLocks noChangeArrowheads="1"/>
          </p:cNvSpPr>
          <p:nvPr/>
        </p:nvSpPr>
        <p:spPr bwMode="auto">
          <a:xfrm rot="10800000">
            <a:off x="8292076" y="6135227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480" y="1080113"/>
            <a:ext cx="4968874" cy="59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0B21D9B6-4A51-4A3D-A094-1A1CDBF4CCC0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Gehörschützer nach Gebrauch</a:t>
            </a:r>
          </a:p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reinigen, wenn notwendig.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4922466" y="5479517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480" y="1080113"/>
            <a:ext cx="4968874" cy="59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77FF09A-CE43-4D3B-A770-763794590000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Gehörschützer in sauberer, trockener und hygienischer Umgebung aufbewahren.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4924958" y="6324120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480" y="1080113"/>
            <a:ext cx="4968874" cy="59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D7F0D4A-5018-4E40-BC8B-E4D478167144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1508" name="Rechteck 8"/>
          <p:cNvSpPr>
            <a:spLocks noChangeArrowheads="1"/>
          </p:cNvSpPr>
          <p:nvPr/>
        </p:nvSpPr>
        <p:spPr bwMode="auto">
          <a:xfrm>
            <a:off x="479425" y="2308225"/>
            <a:ext cx="5199063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Verbrauchte Gehörschützer</a:t>
            </a:r>
          </a:p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umweltfreundlich entsorgen.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 rot="10800000">
            <a:off x="8493412" y="2844065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1E0C9D6-15C8-4848-8EB3-3C0D989C6FF0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53A2567F-807D-4483-B61A-27A9D45D2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60A4482A-819A-4EC8-B66B-D7EC90CC8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34" y="1527048"/>
            <a:ext cx="3870665" cy="5168900"/>
          </a:xfrm>
          <a:prstGeom prst="rect">
            <a:avLst/>
          </a:prstGeom>
        </p:spPr>
      </p:pic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967CF509-BB29-472D-8F88-9691A54E4EB5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2088"/>
            <a:ext cx="9748837" cy="600473"/>
          </a:xfrm>
        </p:spPr>
        <p:txBody>
          <a:bodyPr/>
          <a:lstStyle/>
          <a:p>
            <a:r>
              <a:rPr lang="de-DE" dirty="0"/>
              <a:t>Warum Gehörschutz?</a:t>
            </a:r>
          </a:p>
        </p:txBody>
      </p:sp>
      <p:sp>
        <p:nvSpPr>
          <p:cNvPr id="7" name="Rechteck 6"/>
          <p:cNvSpPr/>
          <p:nvPr/>
        </p:nvSpPr>
        <p:spPr>
          <a:xfrm>
            <a:off x="479426" y="2076209"/>
            <a:ext cx="6480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2400" dirty="0"/>
              <a:t>Fehlender Lärmschutz kann zu unheilbarer Lärmschwerhörigkeit führen.</a:t>
            </a:r>
            <a:endParaRPr lang="de-DE" sz="2000" b="0" dirty="0">
              <a:solidFill>
                <a:schemeClr val="tx1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28" name="Rechteck 27"/>
          <p:cNvSpPr/>
          <p:nvPr/>
        </p:nvSpPr>
        <p:spPr>
          <a:xfrm>
            <a:off x="473338" y="3041547"/>
            <a:ext cx="768789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tx1"/>
                </a:solidFill>
              </a:rPr>
              <a:t>Folgen: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Verlust an Lebensqualität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Kein richtiges Deuten von Maschinengeräuschen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Keine oder erschwerte Sprachverständigung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mit dem Kollegen oder der Kollegin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Keine Wahrnehmung von Warnsignalen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Kein rechtzeitiges Hören von Signalen im Straßenverkehr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Erhöhte Unfallgefahr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Erhöhung der Fehlerhäufigkeit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Beeinträchtigung der Leistungsfähigkeit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endParaRPr lang="de-DE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7" y="1405876"/>
            <a:ext cx="4625822" cy="5502800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696CDAE-F35B-4AE6-83FB-020075EDF988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2088"/>
            <a:ext cx="9748837" cy="1047750"/>
          </a:xfrm>
        </p:spPr>
        <p:txBody>
          <a:bodyPr/>
          <a:lstStyle/>
          <a:p>
            <a:r>
              <a:rPr lang="de-DE" dirty="0"/>
              <a:t>Was ist zu tun?</a:t>
            </a:r>
          </a:p>
        </p:txBody>
      </p:sp>
      <p:sp>
        <p:nvSpPr>
          <p:cNvPr id="7" name="Rechteck 6"/>
          <p:cNvSpPr/>
          <p:nvPr/>
        </p:nvSpPr>
        <p:spPr>
          <a:xfrm>
            <a:off x="479425" y="2308225"/>
            <a:ext cx="489779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2400" dirty="0"/>
              <a:t>Gesetzliche Grundlagen </a:t>
            </a:r>
          </a:p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Bereitgestellte Gehörschützer nutzen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Die Möglichkeit der arbeits-medizinischen Vorsorge nutzen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In Bereichen mit dem blauen Gebotsschild:</a:t>
            </a:r>
          </a:p>
          <a:p>
            <a:pPr marL="450000" indent="-2700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Es müssen Gehörschützer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getragen werden</a:t>
            </a:r>
          </a:p>
          <a:p>
            <a:pPr marL="450000" indent="-2700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000" b="0" dirty="0">
                <a:solidFill>
                  <a:schemeClr val="tx1"/>
                </a:solidFill>
              </a:rPr>
              <a:t>Arbeitsmedizinische Vorsorge 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ist Pflicht    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9626" y="3964427"/>
            <a:ext cx="2072055" cy="29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4" r="5299" b="58073"/>
          <a:stretch/>
        </p:blipFill>
        <p:spPr bwMode="auto">
          <a:xfrm>
            <a:off x="3058581" y="2143585"/>
            <a:ext cx="1781048" cy="10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521221" y="2076209"/>
            <a:ext cx="397833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Gehörschutzstöpsel: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600" b="0" dirty="0">
                <a:solidFill>
                  <a:schemeClr val="tx1"/>
                </a:solidFill>
              </a:rPr>
              <a:t>An Arbeitsplätzen mit </a:t>
            </a:r>
            <a:br>
              <a:rPr lang="de-DE" sz="1600" b="0" dirty="0">
                <a:solidFill>
                  <a:schemeClr val="tx1"/>
                </a:solidFill>
              </a:rPr>
            </a:br>
            <a:r>
              <a:rPr lang="de-DE" sz="1600" b="0" dirty="0">
                <a:solidFill>
                  <a:schemeClr val="tx1"/>
                </a:solidFill>
              </a:rPr>
              <a:t>andauernder Lärmeinwirkung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600" b="0" dirty="0">
                <a:solidFill>
                  <a:schemeClr val="tx1"/>
                </a:solidFill>
              </a:rPr>
              <a:t>Bei gleichzeitigem Tragen</a:t>
            </a:r>
            <a:br>
              <a:rPr lang="de-DE" sz="1600" b="0" dirty="0">
                <a:solidFill>
                  <a:schemeClr val="tx1"/>
                </a:solidFill>
              </a:rPr>
            </a:br>
            <a:r>
              <a:rPr lang="de-DE" sz="1600" b="0" dirty="0">
                <a:solidFill>
                  <a:schemeClr val="tx1"/>
                </a:solidFill>
              </a:rPr>
              <a:t>von Gehörschutz und weiteren persönlichen Schutzausrüstungen, </a:t>
            </a:r>
            <a:br>
              <a:rPr lang="de-DE" sz="1600" b="0" dirty="0">
                <a:solidFill>
                  <a:schemeClr val="tx1"/>
                </a:solidFill>
              </a:rPr>
            </a:br>
            <a:r>
              <a:rPr lang="de-DE" sz="1600" b="0" dirty="0">
                <a:solidFill>
                  <a:schemeClr val="tx1"/>
                </a:solidFill>
              </a:rPr>
              <a:t>wie Brille, Atemschutz oder Helm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600" b="0" dirty="0">
                <a:solidFill>
                  <a:schemeClr val="tx1"/>
                </a:solidFill>
              </a:rPr>
              <a:t>Hoher Tragekomfort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600" b="0" dirty="0">
                <a:solidFill>
                  <a:schemeClr val="tx1"/>
                </a:solidFill>
              </a:rPr>
              <a:t>Gutes Richtungshören</a:t>
            </a:r>
          </a:p>
        </p:txBody>
      </p:sp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4E4476B-96B0-4DB8-9ACA-98019C17A879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532073"/>
          </a:xfrm>
        </p:spPr>
        <p:txBody>
          <a:bodyPr/>
          <a:lstStyle/>
          <a:p>
            <a:r>
              <a:rPr lang="de-DE" dirty="0"/>
              <a:t>Welchen Gehörschutz wählen? 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sp>
        <p:nvSpPr>
          <p:cNvPr id="6" name="Rechteck 5"/>
          <p:cNvSpPr/>
          <p:nvPr/>
        </p:nvSpPr>
        <p:spPr>
          <a:xfrm>
            <a:off x="5792022" y="2080224"/>
            <a:ext cx="38318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600" dirty="0" err="1">
                <a:solidFill>
                  <a:schemeClr val="tx1"/>
                </a:solidFill>
              </a:rPr>
              <a:t>Otoplastiken</a:t>
            </a:r>
            <a:r>
              <a:rPr lang="de-DE" sz="1600" dirty="0">
                <a:solidFill>
                  <a:schemeClr val="tx1"/>
                </a:solidFill>
              </a:rPr>
              <a:t>:</a:t>
            </a:r>
            <a:endParaRPr lang="de-DE" sz="1600" b="0" dirty="0">
              <a:solidFill>
                <a:schemeClr val="tx1"/>
              </a:solidFill>
            </a:endParaRP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600" b="0" dirty="0">
                <a:solidFill>
                  <a:schemeClr val="tx1"/>
                </a:solidFill>
              </a:rPr>
              <a:t>Geringes Fremdkörpergefühl,</a:t>
            </a:r>
            <a:br>
              <a:rPr lang="de-DE" sz="1600" b="0" dirty="0">
                <a:solidFill>
                  <a:schemeClr val="tx1"/>
                </a:solidFill>
              </a:rPr>
            </a:br>
            <a:r>
              <a:rPr lang="de-DE" sz="1600" b="0" dirty="0">
                <a:solidFill>
                  <a:schemeClr val="tx1"/>
                </a:solidFill>
              </a:rPr>
              <a:t>da individuell angepasst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600" b="0" dirty="0">
                <a:solidFill>
                  <a:schemeClr val="tx1"/>
                </a:solidFill>
              </a:rPr>
              <a:t>Einfaches Einsetzen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600" b="0" dirty="0">
                <a:solidFill>
                  <a:schemeClr val="tx1"/>
                </a:solidFill>
              </a:rPr>
              <a:t>Bei einer Unverträglichkeit gegen Gehörschutzstöpsel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600" b="0" dirty="0">
                <a:solidFill>
                  <a:schemeClr val="tx1"/>
                </a:solidFill>
              </a:rPr>
              <a:t>Aus arbeitsmedizinischen Gründen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8" t="51647" r="-5708" b="-3127"/>
          <a:stretch/>
        </p:blipFill>
        <p:spPr bwMode="auto">
          <a:xfrm>
            <a:off x="519720" y="5292942"/>
            <a:ext cx="1272332" cy="151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03" r="54392" b="35174"/>
          <a:stretch/>
        </p:blipFill>
        <p:spPr bwMode="auto">
          <a:xfrm>
            <a:off x="8952699" y="2076209"/>
            <a:ext cx="1055950" cy="8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545724" y="4922377"/>
            <a:ext cx="4999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Bef>
                <a:spcPts val="300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Kapselgehörschützer: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792053" y="5292942"/>
            <a:ext cx="340441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600" b="0" dirty="0">
                <a:solidFill>
                  <a:schemeClr val="tx1"/>
                </a:solidFill>
              </a:rPr>
              <a:t>Bei häufigem Auf- und Absetzen</a:t>
            </a:r>
            <a:br>
              <a:rPr lang="de-DE" sz="1600" b="0" dirty="0">
                <a:solidFill>
                  <a:schemeClr val="tx1"/>
                </a:solidFill>
              </a:rPr>
            </a:br>
            <a:r>
              <a:rPr lang="de-DE" sz="1600" b="0" dirty="0">
                <a:solidFill>
                  <a:schemeClr val="tx1"/>
                </a:solidFill>
              </a:rPr>
              <a:t>wegen wiederholter kurzzeitiger Lärmexposition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600" b="0" dirty="0">
                <a:solidFill>
                  <a:schemeClr val="tx1"/>
                </a:solidFill>
              </a:rPr>
              <a:t>Bei einer Unverträglichkeit gegen Gehörschutzstöpsel</a:t>
            </a:r>
          </a:p>
        </p:txBody>
      </p:sp>
      <p:sp>
        <p:nvSpPr>
          <p:cNvPr id="16" name="Rechteck 15"/>
          <p:cNvSpPr/>
          <p:nvPr/>
        </p:nvSpPr>
        <p:spPr>
          <a:xfrm>
            <a:off x="6856793" y="4447357"/>
            <a:ext cx="3831845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Bef>
                <a:spcPts val="300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Was ist noch zu beachten?</a:t>
            </a:r>
            <a:endParaRPr lang="de-DE" sz="1600" b="0" dirty="0">
              <a:solidFill>
                <a:schemeClr val="tx1"/>
              </a:solidFill>
            </a:endParaRP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600" b="0" dirty="0">
                <a:solidFill>
                  <a:schemeClr val="tx1"/>
                </a:solidFill>
              </a:rPr>
              <a:t>CE-Kennzeichnung vorhanden?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600" b="0" dirty="0">
                <a:solidFill>
                  <a:schemeClr val="tx1"/>
                </a:solidFill>
              </a:rPr>
              <a:t>Der Gehörschutz soll</a:t>
            </a:r>
          </a:p>
          <a:p>
            <a:pPr marL="180000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chemeClr val="tx1"/>
                </a:solidFill>
              </a:rPr>
              <a:t>– angenehm zu tragen sein</a:t>
            </a:r>
          </a:p>
          <a:p>
            <a:pPr marL="180000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chemeClr val="tx1"/>
                </a:solidFill>
              </a:rPr>
              <a:t>– gut verträglich sein</a:t>
            </a:r>
          </a:p>
          <a:p>
            <a:pPr marL="180000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chemeClr val="tx1"/>
                </a:solidFill>
              </a:rPr>
              <a:t>– leicht zu reinigen sein</a:t>
            </a:r>
          </a:p>
          <a:p>
            <a:pPr marL="180000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1600" b="0" dirty="0">
                <a:solidFill>
                  <a:schemeClr val="tx1"/>
                </a:solidFill>
              </a:rPr>
              <a:t>– Sprache verstehen und Signale</a:t>
            </a:r>
            <a:br>
              <a:rPr lang="de-DE" sz="1600" b="0" dirty="0">
                <a:solidFill>
                  <a:schemeClr val="tx1"/>
                </a:solidFill>
              </a:rPr>
            </a:br>
            <a:r>
              <a:rPr lang="de-DE" sz="1600" b="0" dirty="0">
                <a:solidFill>
                  <a:schemeClr val="tx1"/>
                </a:solidFill>
              </a:rPr>
              <a:t>   hören lassen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endParaRPr lang="de-DE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D066FD2-9410-480E-8E9F-57002D55A771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3000" kern="0" dirty="0"/>
              <a:t>Gehörschutz richtig verwenden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2367" y="2077396"/>
            <a:ext cx="3632489" cy="474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21221" y="2076209"/>
            <a:ext cx="38733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Bereitgestellte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Gehörschützer nutzen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Die Möglichkeit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der arbeitsmedizinischen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Vorsorge nutzen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Gehörschützer vor jedem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Gebrauch prüfen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(Sichtprüfung) u. a. :</a:t>
            </a:r>
          </a:p>
          <a:p>
            <a:pPr marL="180000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1800" b="0" dirty="0">
                <a:solidFill>
                  <a:schemeClr val="tx1"/>
                </a:solidFill>
              </a:rPr>
              <a:t>– Sind sie sauber?</a:t>
            </a:r>
          </a:p>
          <a:p>
            <a:pPr marL="180000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1800" b="0" dirty="0">
                <a:solidFill>
                  <a:schemeClr val="tx1"/>
                </a:solidFill>
              </a:rPr>
              <a:t>– Sind sie unbeschädigt?</a:t>
            </a:r>
          </a:p>
          <a:p>
            <a:pPr marL="360000" indent="-180000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1800" b="0" dirty="0">
                <a:solidFill>
                  <a:schemeClr val="tx1"/>
                </a:solidFill>
              </a:rPr>
              <a:t>– Sind vor Gebrauch zu formende Gehörschutzstöpsel noch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ausreichend elastisch?</a:t>
            </a:r>
          </a:p>
          <a:p>
            <a:pPr marL="360000" indent="-180000">
              <a:spcBef>
                <a:spcPts val="300"/>
              </a:spcBef>
              <a:spcAft>
                <a:spcPts val="0"/>
              </a:spcAft>
              <a:defRPr/>
            </a:pPr>
            <a:r>
              <a:rPr lang="de-DE" sz="1800" b="0" dirty="0">
                <a:solidFill>
                  <a:schemeClr val="tx1"/>
                </a:solidFill>
              </a:rPr>
              <a:t>– Ist der Anpressdruck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der Kapselgehörschützer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groß genug?</a:t>
            </a:r>
          </a:p>
        </p:txBody>
      </p:sp>
      <p:sp>
        <p:nvSpPr>
          <p:cNvPr id="10" name="Rechteck 9"/>
          <p:cNvSpPr/>
          <p:nvPr/>
        </p:nvSpPr>
        <p:spPr>
          <a:xfrm>
            <a:off x="6368486" y="2076209"/>
            <a:ext cx="396686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Bei Mängeln schadhafte Teile oder den gesamten Gehör-schützer austauschen</a:t>
            </a:r>
          </a:p>
          <a:p>
            <a:pPr marL="1080000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Vor Betreten des Lärm-bereiches Gehörschützer auf- oder einsetzen</a:t>
            </a:r>
          </a:p>
          <a:p>
            <a:pPr marL="1440000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Beim Auf- oder Ein-setzen auf saubere Hände achten</a:t>
            </a:r>
          </a:p>
          <a:p>
            <a:pPr marL="1800000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Einweg-Gehör-schützer nur einmal benutzen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D61A960F-B162-4798-AA9F-9219626617D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5777" y="1898785"/>
            <a:ext cx="5348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de-DE" sz="2400" dirty="0"/>
              <a:t>Pflege, Lagerung und Entsorgung</a:t>
            </a:r>
            <a:endParaRPr lang="de-DE" sz="2000" b="0" dirty="0"/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3000" kern="0" dirty="0"/>
              <a:t>Nach dem Einsatz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2484" y="1260129"/>
            <a:ext cx="4876589" cy="555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50863" y="2993122"/>
            <a:ext cx="40220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Wiederverwendbare Gehörschützer nach dem Gebrauch regelmäßig reinigen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Gehörschützer gemäß Herstelleranleitung in einer sauberen, trockenen und hygienischen Umgebung aufbewahren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Verbrauchte Gehörschützer umweltfreundlich entsorgen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D03D7FC-E1DD-439B-9107-46E4EBBA2067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acht Fehler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4248" y="1135968"/>
            <a:ext cx="4129229" cy="580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480" y="1080113"/>
            <a:ext cx="4968874" cy="59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6179547-0CF1-45E3-B3F6-D33CC271E812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480" y="1080113"/>
            <a:ext cx="4968874" cy="59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804690C-3D79-4551-BA4D-348DDB720256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Beim Auf- oder Einsetzen</a:t>
            </a:r>
          </a:p>
          <a:p>
            <a:pPr>
              <a:lnSpc>
                <a:spcPts val="2800"/>
              </a:lnSpc>
            </a:pPr>
            <a:r>
              <a:rPr lang="de-DE" sz="2400" dirty="0">
                <a:solidFill>
                  <a:schemeClr val="tx1"/>
                </a:solidFill>
              </a:rPr>
              <a:t>auf saubere Hände achten.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7540625" y="5049752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518</Words>
  <Application>Microsoft Office PowerPoint</Application>
  <PresentationFormat>Benutzerdefiniert</PresentationFormat>
  <Paragraphs>121</Paragraphs>
  <Slides>17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Symbol</vt:lpstr>
      <vt:lpstr>Times</vt:lpstr>
      <vt:lpstr>BG RCI PPT-Master</vt:lpstr>
      <vt:lpstr>Gehörschutz</vt:lpstr>
      <vt:lpstr>Warum Gehörschutz?</vt:lpstr>
      <vt:lpstr>Was ist zu tun?</vt:lpstr>
      <vt:lpstr>Welchen Gehörschutz wählen?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184</cp:revision>
  <dcterms:created xsi:type="dcterms:W3CDTF">2009-09-24T11:16:33Z</dcterms:created>
  <dcterms:modified xsi:type="dcterms:W3CDTF">2021-07-29T10:49:52Z</dcterms:modified>
</cp:coreProperties>
</file>