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63" r:id="rId2"/>
    <p:sldId id="264" r:id="rId3"/>
    <p:sldId id="265" r:id="rId4"/>
    <p:sldId id="266" r:id="rId5"/>
    <p:sldId id="267" r:id="rId6"/>
    <p:sldId id="268" r:id="rId7"/>
    <p:sldId id="282" r:id="rId8"/>
    <p:sldId id="283" r:id="rId9"/>
    <p:sldId id="284" r:id="rId10"/>
    <p:sldId id="269" r:id="rId11"/>
    <p:sldId id="270" r:id="rId12"/>
    <p:sldId id="280" r:id="rId13"/>
    <p:sldId id="272" r:id="rId14"/>
    <p:sldId id="273" r:id="rId15"/>
    <p:sldId id="271" r:id="rId16"/>
    <p:sldId id="274" r:id="rId17"/>
    <p:sldId id="278" r:id="rId18"/>
    <p:sldId id="275" r:id="rId19"/>
    <p:sldId id="281" r:id="rId20"/>
    <p:sldId id="279" r:id="rId21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960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039: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Sicherheit auf allen Wegen – 8 LEBENSRETTER für</a:t>
            </a:r>
            <a:r>
              <a:rPr lang="de-DE" sz="1400" b="0" baseline="0" dirty="0">
                <a:solidFill>
                  <a:schemeClr val="bg1"/>
                </a:solidFill>
              </a:rPr>
              <a:t> Ihren Arbeitsweg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Sicherheit auf allen Wegen –</a:t>
            </a:r>
            <a:br>
              <a:rPr lang="de-DE" dirty="0"/>
            </a:br>
            <a:r>
              <a:rPr lang="de-DE" dirty="0"/>
              <a:t>8 LEBENSRETTER für Ihren Arbeitsweg</a:t>
            </a: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10/2018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039)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acht Fehler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18" y="1110454"/>
            <a:ext cx="4146812" cy="58928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4" y="1082162"/>
            <a:ext cx="4965673" cy="59347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4" y="1082162"/>
            <a:ext cx="4965673" cy="5934780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Ausreichend Sicherheitsabstand</a:t>
            </a:r>
          </a:p>
          <a:p>
            <a:r>
              <a:rPr lang="de-DE" sz="2000" dirty="0">
                <a:solidFill>
                  <a:schemeClr val="tx1"/>
                </a:solidFill>
              </a:rPr>
              <a:t>halten (halber Tacho).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6549889" y="171221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4" y="1082162"/>
            <a:ext cx="4965673" cy="5934780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Immer einen Sicherheitsgurt</a:t>
            </a:r>
          </a:p>
          <a:p>
            <a:r>
              <a:rPr lang="de-DE" sz="2000" dirty="0">
                <a:solidFill>
                  <a:schemeClr val="tx1"/>
                </a:solidFill>
              </a:rPr>
              <a:t>benutzen und korrekt anlegen.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546205" y="193153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4" y="1082162"/>
            <a:ext cx="4965673" cy="5934780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Vor dem Abbiegen immer Schulterblick machen. 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 flipH="1">
            <a:off x="7057519" y="2899569"/>
            <a:ext cx="1035604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4" y="1082162"/>
            <a:ext cx="4965673" cy="5934780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Nur ausgeruht die Fahrt antreten.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5881164" y="357142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4" y="1082162"/>
            <a:ext cx="4965673" cy="5934780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Immer mit unvorhersehbaren Ereignissen rechnen.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136732" y="403233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4" y="1082162"/>
            <a:ext cx="4965673" cy="5934780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Defensiv fahren und stets gelassen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bleiben.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840259" y="456458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4" y="1082162"/>
            <a:ext cx="4965673" cy="593478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Immer geeignete Motorradschutzbekleidung 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912192" y="563439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4" y="1082162"/>
            <a:ext cx="4965673" cy="593478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Stets aufmerksam und vorausschauend fahren und sich nicht ablenken lassen.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022756" y="5253144"/>
            <a:ext cx="1021997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9" y="1729132"/>
            <a:ext cx="4556244" cy="5233215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Auf Bundes- und Landstraßen:</a:t>
            </a:r>
            <a:br>
              <a:rPr lang="de-DE" dirty="0"/>
            </a:br>
            <a:r>
              <a:rPr lang="de-DE" dirty="0"/>
              <a:t>höchste Vorsicht!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Verkehrsgeschehen aufmerksam beobachten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Mit angepasster Geschwindigkeit fahren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Abstand halten und riskante Überholmanöver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b="0" dirty="0">
                <a:solidFill>
                  <a:schemeClr val="tx1"/>
                </a:solidFill>
              </a:rPr>
              <a:t>  vermeiden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Das Fahrzeug jederzeit beherrschen</a:t>
            </a:r>
          </a:p>
          <a:p>
            <a:pPr>
              <a:buFont typeface="Arial" charset="0"/>
              <a:buChar char="›"/>
              <a:defRPr/>
            </a:pPr>
            <a:endParaRPr lang="de-DE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20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0ACF75C8-7A24-4E59-9728-9245431F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87424731-E0A9-4928-9094-76D364509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64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8" y="2210560"/>
            <a:ext cx="5129450" cy="4427568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Gute Sicht. Trockene Straße.</a:t>
            </a:r>
            <a:br>
              <a:rPr lang="de-DE" dirty="0"/>
            </a:br>
            <a:r>
              <a:rPr lang="de-DE" dirty="0"/>
              <a:t>Nur scheinbare Sicherheit!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Vorausschauend und besonnen fahren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Telefonate und andere Ablenkungen vermeiden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 längeren Strecken, z. B. auf Dienstreisen, ausreichend Pausen machen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Immer mit Licht fahren 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2953192"/>
            <a:ext cx="6712589" cy="3794753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Gurte retten Leben –</a:t>
            </a:r>
            <a:br>
              <a:rPr lang="de-DE" dirty="0"/>
            </a:br>
            <a:r>
              <a:rPr lang="de-DE" dirty="0"/>
              <a:t>daher immer anschnallen!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3" y="2668692"/>
            <a:ext cx="539026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Immer einen Sicherheitsgurt benutzen, auf allen Sitzen im Fahrzeug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Sicherheitsgurt korrekt anlegen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Vorbild für andere sein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17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9" y="2280420"/>
            <a:ext cx="5320518" cy="4669744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69317"/>
            <a:ext cx="543068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Lederkombi, Protektoren, Schutzhelm und Warnweste können Leben retten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Defensiv, vorausschauend und an die Witterungsverhältnisse angepasst fahren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Nicht in Kurven und vor Einmündungen</a:t>
            </a:r>
            <a:br>
              <a:rPr lang="de-DE" sz="1700" b="0" dirty="0">
                <a:solidFill>
                  <a:schemeClr val="tx1"/>
                </a:solidFill>
              </a:rPr>
            </a:br>
            <a:r>
              <a:rPr lang="de-DE" sz="1700" b="0" dirty="0">
                <a:solidFill>
                  <a:schemeClr val="tx1"/>
                </a:solidFill>
              </a:rPr>
              <a:t>überholen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Damit rechnen, übersehen zu werden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Auf zwei Rädern unterwegs –</a:t>
            </a:r>
          </a:p>
          <a:p>
            <a:r>
              <a:rPr lang="de-DE" sz="3200" dirty="0"/>
              <a:t>hohes Risiko!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8" y="1702433"/>
            <a:ext cx="6043850" cy="5035684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Stets vorausschauend und aufmerksam fahren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Mit den Fehlern anderer am Verkehr teilnehmenden</a:t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700" b="0" dirty="0">
                <a:solidFill>
                  <a:schemeClr val="tx1"/>
                </a:solidFill>
              </a:rPr>
              <a:t>Personen rechnen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Von betrieblicher Seite angebotene Fahrsicher-</a:t>
            </a:r>
            <a:r>
              <a:rPr lang="de-DE" sz="1700" b="0" dirty="0" err="1">
                <a:solidFill>
                  <a:schemeClr val="tx1"/>
                </a:solidFill>
              </a:rPr>
              <a:t>heitstrainings</a:t>
            </a:r>
            <a:r>
              <a:rPr lang="de-DE" sz="1700" b="0" dirty="0">
                <a:solidFill>
                  <a:schemeClr val="tx1"/>
                </a:solidFill>
              </a:rPr>
              <a:t> wahrnehmen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Es kann Dich immer treffen –</a:t>
            </a:r>
          </a:p>
          <a:p>
            <a:r>
              <a:rPr lang="de-DE" sz="3200" dirty="0"/>
              <a:t>an jedem Tag!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3" y="2863612"/>
            <a:ext cx="5429702" cy="4108475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Stets rücksichtsvoll und vorausschauend fahren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Gelassen bleiben und nicht auf meinem Recht bestehen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Abstand halten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6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Defensiv fahren –</a:t>
            </a:r>
          </a:p>
          <a:p>
            <a:r>
              <a:rPr lang="de-DE" sz="3200" dirty="0"/>
              <a:t>Leben retten!</a:t>
            </a:r>
            <a:endParaRPr lang="de-DE" sz="3000" kern="0" dirty="0"/>
          </a:p>
        </p:txBody>
      </p:sp>
    </p:spTree>
    <p:extLst>
      <p:ext uri="{BB962C8B-B14F-4D97-AF65-F5344CB8AC3E}">
        <p14:creationId xmlns:p14="http://schemas.microsoft.com/office/powerpoint/2010/main" val="147176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0" y="1844944"/>
            <a:ext cx="5211338" cy="5038071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Nur nüchtern und ausgeruht die Fahrt antreten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Genügend Zeit einplanen, um nicht in Stresssituationen zu geraten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Wege zur Arbeit und nach Hause sicher gestalten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Fahrgemeinschaften oder Bus und Bahn nutzen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7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Ausgeschlafen. Aufmerksam.</a:t>
            </a:r>
          </a:p>
          <a:p>
            <a:r>
              <a:rPr lang="de-DE" sz="3200" dirty="0"/>
              <a:t>Zeitdruck vermeiden!</a:t>
            </a:r>
            <a:endParaRPr lang="de-DE" sz="3000" kern="0" dirty="0"/>
          </a:p>
        </p:txBody>
      </p:sp>
    </p:spTree>
    <p:extLst>
      <p:ext uri="{BB962C8B-B14F-4D97-AF65-F5344CB8AC3E}">
        <p14:creationId xmlns:p14="http://schemas.microsoft.com/office/powerpoint/2010/main" val="147176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53" y="2210937"/>
            <a:ext cx="5329884" cy="4637045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Hände ans Steuer und Blick auf die Straße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Navigationsgerät nur bei ausgeschaltetem</a:t>
            </a:r>
            <a:br>
              <a:rPr lang="de-DE" sz="1700" b="0" dirty="0">
                <a:solidFill>
                  <a:schemeClr val="tx1"/>
                </a:solidFill>
              </a:rPr>
            </a:br>
            <a:r>
              <a:rPr lang="de-DE" sz="1700" b="0" dirty="0">
                <a:solidFill>
                  <a:schemeClr val="tx1"/>
                </a:solidFill>
              </a:rPr>
              <a:t>Motor bedienen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Telefonate nicht während der Fahrt führen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Textnachrichten erst nach der Fahrt verfassen</a:t>
            </a:r>
            <a:br>
              <a:rPr lang="de-DE" sz="1700" b="0" dirty="0">
                <a:solidFill>
                  <a:schemeClr val="tx1"/>
                </a:solidFill>
              </a:rPr>
            </a:br>
            <a:r>
              <a:rPr lang="de-DE" sz="1700" b="0" dirty="0">
                <a:solidFill>
                  <a:schemeClr val="tx1"/>
                </a:solidFill>
              </a:rPr>
              <a:t>oder lesen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8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Ablenkung und Unaufmerksamkeit –</a:t>
            </a:r>
          </a:p>
          <a:p>
            <a:r>
              <a:rPr lang="de-DE" sz="3200" dirty="0"/>
              <a:t>Lebensgefahr!</a:t>
            </a:r>
            <a:endParaRPr lang="de-DE" sz="3000" kern="0" dirty="0"/>
          </a:p>
        </p:txBody>
      </p:sp>
    </p:spTree>
    <p:extLst>
      <p:ext uri="{BB962C8B-B14F-4D97-AF65-F5344CB8AC3E}">
        <p14:creationId xmlns:p14="http://schemas.microsoft.com/office/powerpoint/2010/main" val="1471766434"/>
      </p:ext>
    </p:extLst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Benutzerdefiniert</PresentationFormat>
  <Paragraphs>108</Paragraphs>
  <Slides>20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Times</vt:lpstr>
      <vt:lpstr>BG RCI PPT-Master</vt:lpstr>
      <vt:lpstr>Sicherheit auf allen Wegen – 8 LEBENSRETTER für Ihren Arbeitsweg</vt:lpstr>
      <vt:lpstr>Auf Bundes- und Landstraßen: höchste Vorsicht!</vt:lpstr>
      <vt:lpstr>Gute Sicht. Trockene Straße. Nur scheinbare Sicherheit!</vt:lpstr>
      <vt:lpstr>Gurte retten Leben – daher immer anschnallen!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gklesper;Frank Heukemes</dc:creator>
  <cp:lastModifiedBy>Angelika Steffan</cp:lastModifiedBy>
  <cp:revision>287</cp:revision>
  <dcterms:created xsi:type="dcterms:W3CDTF">2009-09-24T11:16:33Z</dcterms:created>
  <dcterms:modified xsi:type="dcterms:W3CDTF">2021-07-29T10:51:42Z</dcterms:modified>
</cp:coreProperties>
</file>