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81" r:id="rId12"/>
    <p:sldId id="272" r:id="rId13"/>
    <p:sldId id="273" r:id="rId14"/>
    <p:sldId id="274" r:id="rId15"/>
    <p:sldId id="278" r:id="rId16"/>
    <p:sldId id="279" r:id="rId17"/>
  </p:sldIdLst>
  <p:sldSz cx="10688638" cy="7562850"/>
  <p:notesSz cx="6858000" cy="9144000"/>
  <p:custDataLst>
    <p:tags r:id="rId1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70" userDrawn="1">
          <p15:clr>
            <a:srgbClr val="A4A3A4"/>
          </p15:clr>
        </p15:guide>
        <p15:guide id="3" orient="horz" pos="1996" userDrawn="1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029" autoAdjust="0"/>
  </p:normalViewPr>
  <p:slideViewPr>
    <p:cSldViewPr snapToGrid="0">
      <p:cViewPr varScale="1">
        <p:scale>
          <a:sx n="100" d="100"/>
          <a:sy n="100" d="100"/>
        </p:scale>
        <p:origin x="990" y="78"/>
      </p:cViewPr>
      <p:guideLst>
        <p:guide orient="horz" pos="976"/>
        <p:guide orient="horz" pos="3970"/>
        <p:guide orient="horz" pos="1996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26A4AB3-9138-4D59-B9E8-712F3B39745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2048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2AD3853-6429-49C6-A74D-4F8D8B85206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3655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CA794FB8-554E-4B78-B95F-CA3896B6E6BE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3981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005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361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75B83AB-32A5-46E9-8359-1C229E5022D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2956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D28ACD0-5DD8-4917-91DB-8C00DEB395D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6200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682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71F8148-F722-4780-A644-2E70179C3A42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3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041: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Homeoffice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Fließtext optimal 24pt, minimal 20pt</a:t>
            </a:r>
          </a:p>
          <a:p>
            <a:pPr lvl="1"/>
            <a:r>
              <a:rPr lang="de-DE" dirty="0"/>
              <a:t>Aufzählungspunkt</a:t>
            </a:r>
          </a:p>
          <a:p>
            <a:pPr lvl="2"/>
            <a:r>
              <a:rPr lang="de-DE" dirty="0"/>
              <a:t>Aufzählungspunkt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 i="0" u="none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3054456"/>
            <a:ext cx="4914011" cy="536575"/>
          </a:xfrm>
        </p:spPr>
        <p:txBody>
          <a:bodyPr/>
          <a:lstStyle/>
          <a:p>
            <a:pPr eaLnBrk="1" hangingPunct="1"/>
            <a:r>
              <a:rPr lang="de-DE" dirty="0"/>
              <a:t>Homeoffice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10/2020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041)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E5CF81F-DE8F-4B19-B809-552D78ED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62088"/>
            <a:ext cx="4572318" cy="5464657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Blendung vermeiden.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7722000" y="2308225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E5CF81F-DE8F-4B19-B809-552D78ED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62088"/>
            <a:ext cx="4572318" cy="5464657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Dienstlichen Telefonanschluss oder Firmenhandy für berufliche Telefonate verwenden.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5344319" y="3357857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50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32E7EF4-84E6-4941-882D-31DCAE219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62088"/>
            <a:ext cx="4572318" cy="5464657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3CEAE7E-17D4-4A2A-8615-C86E9F471F7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9425" y="2308225"/>
            <a:ext cx="5061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Auf gesunde Ernährung achten.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 rot="16200000">
            <a:off x="9024937" y="4340144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8F417F-0417-4C00-A0FC-C1DCCF32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1" y="1462088"/>
            <a:ext cx="4572318" cy="5464658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6540D13-5B87-4164-BD95-F4933C6C7CA1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Arbeitsplatz ergonomisch gestalten.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 rot="10800000">
            <a:off x="9096375" y="4194417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04D96E0-34DD-4DCA-B17A-708450FE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62088"/>
            <a:ext cx="4572318" cy="5464657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Bei Überforderung Hilfe suchen.</a:t>
            </a:r>
          </a:p>
        </p:txBody>
      </p:sp>
      <p:sp>
        <p:nvSpPr>
          <p:cNvPr id="9" name="Pfeil nach rechts 8"/>
          <p:cNvSpPr>
            <a:spLocks noChangeArrowheads="1"/>
          </p:cNvSpPr>
          <p:nvPr/>
        </p:nvSpPr>
        <p:spPr bwMode="auto">
          <a:xfrm rot="5400000">
            <a:off x="8060531" y="2034381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8E714B-872C-4BC1-B4DE-97084C39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32" y="1462089"/>
            <a:ext cx="4574305" cy="5467032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0B21D9B6-4A51-4A3D-A094-1A1CDBF4CCC0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Einen ungestörten Arbeitsplatz wählen, Entgrenzung Arbeit und Familie.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rot="10800000">
            <a:off x="7982380" y="5438777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1E0C9D6-15C8-4848-8EB3-3C0D989C6FF0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61600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45560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C09B62D-D950-4F54-B56F-A2DB721C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7CF37764-B945-4BC6-AF35-8191E9ED1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89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756584"/>
          </a:xfrm>
        </p:spPr>
        <p:txBody>
          <a:bodyPr/>
          <a:lstStyle/>
          <a:p>
            <a:r>
              <a:rPr lang="de-DE" dirty="0"/>
              <a:t>Arbeitsmittel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28" name="Rechteck 27"/>
          <p:cNvSpPr/>
          <p:nvPr/>
        </p:nvSpPr>
        <p:spPr>
          <a:xfrm>
            <a:off x="473339" y="2232000"/>
            <a:ext cx="52061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Benötigte Arbeitsmittel im Detail auflisten und organisieren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Gegebenenfalls Telefon- und Internetanschluss beantragen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Bei Bedarf technischen Support in Anspruch nehmen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Ergonomische Gesichtspunkte beachten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44EDEA-72FB-412D-B086-32F4A64B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549399"/>
            <a:ext cx="4165918" cy="5385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846137"/>
          </a:xfrm>
        </p:spPr>
        <p:txBody>
          <a:bodyPr/>
          <a:lstStyle/>
          <a:p>
            <a:r>
              <a:rPr lang="de-DE" dirty="0"/>
              <a:t>Ergonomie</a:t>
            </a:r>
          </a:p>
        </p:txBody>
      </p:sp>
      <p:sp>
        <p:nvSpPr>
          <p:cNvPr id="7" name="Rechteck 6"/>
          <p:cNvSpPr/>
          <p:nvPr/>
        </p:nvSpPr>
        <p:spPr>
          <a:xfrm>
            <a:off x="475200" y="2232000"/>
            <a:ext cx="395455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Arbeitsplatz möglichst ergonomisch einrichten</a:t>
            </a:r>
          </a:p>
          <a:p>
            <a:pPr marL="180000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Sitzende Tätigkeit regelmäßig unterbrechen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Auf ausreichende Beleuchtung achten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Augen vor Blendung und Reflektion schützen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374ED3-48CC-4430-AC45-5B8B3100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83" y="1569200"/>
            <a:ext cx="5984797" cy="53328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B4A1717-2BD5-419C-8E1B-9F1BB931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68" y="1589074"/>
            <a:ext cx="6372801" cy="53502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86000" y="2232000"/>
            <a:ext cx="347470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Regelmäßig bewegen zum Schutz vor Verspannungen und Rückenbeschwerden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Gezielte Bewegungs-übungen durchführen 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Alltagsbewegung erhöhen</a:t>
            </a:r>
          </a:p>
        </p:txBody>
      </p:sp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620000"/>
            <a:ext cx="9748837" cy="532073"/>
          </a:xfrm>
        </p:spPr>
        <p:txBody>
          <a:bodyPr/>
          <a:lstStyle/>
          <a:p>
            <a:r>
              <a:rPr lang="de-DE" dirty="0"/>
              <a:t>Bewegung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201A29B-3BBA-4A73-9688-65FD5E37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19" y="1605834"/>
            <a:ext cx="5020879" cy="5352838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60984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Kommunikation</a:t>
            </a:r>
            <a:endParaRPr lang="de-DE" sz="3000" kern="0" dirty="0"/>
          </a:p>
        </p:txBody>
      </p:sp>
      <p:sp>
        <p:nvSpPr>
          <p:cNvPr id="9" name="Rechteck 8"/>
          <p:cNvSpPr/>
          <p:nvPr/>
        </p:nvSpPr>
        <p:spPr>
          <a:xfrm>
            <a:off x="486000" y="2342805"/>
            <a:ext cx="441518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Kontinuierlich mit Kolleginnen, Kollegen und Vorgesetzten austauschen – formell und informell 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Regelmäßig an Präsenztreffen teilnehmen 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Medien zur Kommunikation zielgerichtet auswählen und beherrschen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Bei Bedarf IT-Support und Weiterbildungsangebote in Anspruch nehmen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D61ADD8-D16E-49C1-9952-308AAE89A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2" y="2206023"/>
            <a:ext cx="4946768" cy="4696466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D61A960F-B162-4798-AA9F-9219626617D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620000"/>
            <a:ext cx="97488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Work-Life-Balance</a:t>
            </a:r>
            <a:endParaRPr lang="de-DE" sz="3000" kern="0" dirty="0"/>
          </a:p>
        </p:txBody>
      </p:sp>
      <p:sp>
        <p:nvSpPr>
          <p:cNvPr id="9" name="Rechteck 8"/>
          <p:cNvSpPr/>
          <p:nvPr/>
        </p:nvSpPr>
        <p:spPr>
          <a:xfrm>
            <a:off x="5909247" y="2232000"/>
            <a:ext cx="425551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 und Privates trennen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Erreichbarkeit und Antwortzeiten absprechen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Klare Aufgaben, Zuständigkeiten und Ziele definieren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Tagesablauf strukturieren und Ruhepausen einplanen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Einen festen Arbeitsplatz wählen und privaten Rückzugsraum bewahren 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Im Falle einer Überforderung Hilfe suchen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7A54545-B420-40AD-B6FB-5D8007EF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38" y="1560837"/>
            <a:ext cx="4251642" cy="5392190"/>
          </a:xfrm>
          <a:prstGeom prst="rect">
            <a:avLst/>
          </a:prstGeom>
        </p:spPr>
      </p:pic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D03D7FC-E1DD-439B-9107-46E4EBBA2067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7 Fehler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6179547-0CF1-45E3-B3F6-D33CC271E812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FFF1D3-B59F-4F02-AFFD-7D61969C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62088"/>
            <a:ext cx="4572318" cy="54646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45BE02-4346-4D0E-A298-1059CD0FE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20" y="1462088"/>
            <a:ext cx="4572318" cy="5464657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804690C-3D79-4551-BA4D-348DDB720256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Regelmäßig Pausen einlegen.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rot="10800000">
            <a:off x="7371373" y="2057400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 - &amp;quot;Homeoffice&amp;quot;&quot;/&gt;&lt;property id=&quot;20307&quot; value=&quot;263&quot;/&gt;&lt;/object&gt;&lt;object type=&quot;3&quot; unique_id=&quot;10004&quot;&gt;&lt;property id=&quot;20148&quot; value=&quot;5&quot;/&gt;&lt;property id=&quot;20300&quot; value=&quot;Folie 2 - &amp;quot;Arbeitsmittel&amp;quot;&quot;/&gt;&lt;property id=&quot;20307&quot; value=&quot;264&quot;/&gt;&lt;/object&gt;&lt;object type=&quot;3&quot; unique_id=&quot;10005&quot;&gt;&lt;property id=&quot;20148&quot; value=&quot;5&quot;/&gt;&lt;property id=&quot;20300&quot; value=&quot;Folie 3 - &amp;quot;Ergonomie&amp;quot;&quot;/&gt;&lt;property id=&quot;20307&quot; value=&quot;265&quot;/&gt;&lt;/object&gt;&lt;object type=&quot;3&quot; unique_id=&quot;10006&quot;&gt;&lt;property id=&quot;20148&quot; value=&quot;5&quot;/&gt;&lt;property id=&quot;20300&quot; value=&quot;Folie 4 - &amp;quot;Bewegung&amp;quot;&quot;/&gt;&lt;property id=&quot;20307&quot; value=&quot;266&quot;/&gt;&lt;/object&gt;&lt;object type=&quot;3&quot; unique_id=&quot;10007&quot;&gt;&lt;property id=&quot;20148&quot; value=&quot;5&quot;/&gt;&lt;property id=&quot;20300&quot; value=&quot;Folie 5&quot;/&gt;&lt;property id=&quot;20307&quot; value=&quot;267&quot;/&gt;&lt;/object&gt;&lt;object type=&quot;3&quot; unique_id=&quot;10008&quot;&gt;&lt;property id=&quot;20148&quot; value=&quot;5&quot;/&gt;&lt;property id=&quot;20300&quot; value=&quot;Folie 6&quot;/&gt;&lt;property id=&quot;20307&quot; value=&quot;268&quot;/&gt;&lt;/object&gt;&lt;object type=&quot;3&quot; unique_id=&quot;10009&quot;&gt;&lt;property id=&quot;20148&quot; value=&quot;5&quot;/&gt;&lt;property id=&quot;20300&quot; value=&quot;Folie 7&quot;/&gt;&lt;property id=&quot;20307&quot; value=&quot;269&quot;/&gt;&lt;/object&gt;&lt;object type=&quot;3&quot; unique_id=&quot;10010&quot;&gt;&lt;property id=&quot;20148&quot; value=&quot;5&quot;/&gt;&lt;property id=&quot;20300&quot; value=&quot;Folie 8&quot;/&gt;&lt;property id=&quot;20307&quot; value=&quot;270&quot;/&gt;&lt;/object&gt;&lt;object type=&quot;3&quot; unique_id=&quot;10011&quot;&gt;&lt;property id=&quot;20148&quot; value=&quot;5&quot;/&gt;&lt;property id=&quot;20300&quot; value=&quot;Folie 9&quot;/&gt;&lt;property id=&quot;20307&quot; value=&quot;280&quot;/&gt;&lt;/object&gt;&lt;object type=&quot;3&quot; unique_id=&quot;10012&quot;&gt;&lt;property id=&quot;20148&quot; value=&quot;5&quot;/&gt;&lt;property id=&quot;20300&quot; value=&quot;Folie 10&quot;/&gt;&lt;property id=&quot;20307&quot; value=&quot;271&quot;/&gt;&lt;/object&gt;&lt;object type=&quot;3&quot; unique_id=&quot;10013&quot;&gt;&lt;property id=&quot;20148&quot; value=&quot;5&quot;/&gt;&lt;property id=&quot;20300&quot; value=&quot;Folie 11&quot;/&gt;&lt;property id=&quot;20307&quot; value=&quot;281&quot;/&gt;&lt;/object&gt;&lt;object type=&quot;3&quot; unique_id=&quot;10014&quot;&gt;&lt;property id=&quot;20148&quot; value=&quot;5&quot;/&gt;&lt;property id=&quot;20300&quot; value=&quot;Folie 12&quot;/&gt;&lt;property id=&quot;20307&quot; value=&quot;272&quot;/&gt;&lt;/object&gt;&lt;object type=&quot;3&quot; unique_id=&quot;10015&quot;&gt;&lt;property id=&quot;20148&quot; value=&quot;5&quot;/&gt;&lt;property id=&quot;20300&quot; value=&quot;Folie 13&quot;/&gt;&lt;property id=&quot;20307&quot; value=&quot;273&quot;/&gt;&lt;/object&gt;&lt;object type=&quot;3&quot; unique_id=&quot;10016&quot;&gt;&lt;property id=&quot;20148&quot; value=&quot;5&quot;/&gt;&lt;property id=&quot;20300&quot; value=&quot;Folie 14&quot;/&gt;&lt;property id=&quot;20307&quot; value=&quot;274&quot;/&gt;&lt;/object&gt;&lt;object type=&quot;3&quot; unique_id=&quot;10017&quot;&gt;&lt;property id=&quot;20148&quot; value=&quot;5&quot;/&gt;&lt;property id=&quot;20300&quot; value=&quot;Folie 15&quot;/&gt;&lt;property id=&quot;20307&quot; value=&quot;278&quot;/&gt;&lt;/object&gt;&lt;object type=&quot;3&quot; unique_id=&quot;10018&quot;&gt;&lt;property id=&quot;20148&quot; value=&quot;5&quot;/&gt;&lt;property id=&quot;20300&quot; value=&quot;Folie 16&quot;/&gt;&lt;property id=&quot;20307&quot; value=&quot;279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Office PowerPoint</Application>
  <PresentationFormat>Benutzerdefiniert</PresentationFormat>
  <Paragraphs>79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Homeoffice</vt:lpstr>
      <vt:lpstr>Arbeitsmittel</vt:lpstr>
      <vt:lpstr>Ergonomie</vt:lpstr>
      <vt:lpstr>Bewegung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219</cp:revision>
  <dcterms:created xsi:type="dcterms:W3CDTF">2009-09-24T11:16:33Z</dcterms:created>
  <dcterms:modified xsi:type="dcterms:W3CDTF">2021-07-29T11:33:26Z</dcterms:modified>
</cp:coreProperties>
</file>