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04" r:id="rId1"/>
  </p:sldMasterIdLst>
  <p:notesMasterIdLst>
    <p:notesMasterId r:id="rId16"/>
  </p:notesMasterIdLst>
  <p:handoutMasterIdLst>
    <p:handoutMasterId r:id="rId17"/>
  </p:handoutMasterIdLst>
  <p:sldIdLst>
    <p:sldId id="256" r:id="rId2"/>
    <p:sldId id="269"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embeddedFontLst>
    <p:embeddedFont>
      <p:font typeface="Gill Sans MT" panose="020B0502020104020203" pitchFamily="34" charset="0"/>
      <p:regular r:id="rId18"/>
      <p:bold r:id="rId19"/>
      <p:italic r:id="rId20"/>
      <p:boldItalic r:id="rId21"/>
    </p:embeddedFont>
    <p:embeddedFont>
      <p:font typeface="Impact" panose="020B0806030902050204" pitchFamily="34" charset="0"/>
      <p:regular r:id="rId22"/>
    </p:embeddedFont>
    <p:embeddedFont>
      <p:font typeface="Source Sans 3" panose="020B0503030403020204" pitchFamily="34"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6A6"/>
    <a:srgbClr val="C6C6C6"/>
    <a:srgbClr val="CC1D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77852" autoAdjust="0"/>
  </p:normalViewPr>
  <p:slideViewPr>
    <p:cSldViewPr snapToGrid="0" showGuides="1">
      <p:cViewPr varScale="1">
        <p:scale>
          <a:sx n="89" d="100"/>
          <a:sy n="89" d="100"/>
        </p:scale>
        <p:origin x="163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88" d="100"/>
          <a:sy n="88" d="100"/>
        </p:scale>
        <p:origin x="373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A34147A-3FD4-20E2-F6D9-41C076AECEF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86C17442-FE4B-F31A-FC09-4C52746889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508C7F-5F30-4825-BF54-8E936D91B17E}" type="datetimeFigureOut">
              <a:rPr lang="de-DE" smtClean="0"/>
              <a:t>02.05.2024</a:t>
            </a:fld>
            <a:endParaRPr lang="de-DE"/>
          </a:p>
        </p:txBody>
      </p:sp>
      <p:sp>
        <p:nvSpPr>
          <p:cNvPr id="4" name="Fußzeilenplatzhalter 3">
            <a:extLst>
              <a:ext uri="{FF2B5EF4-FFF2-40B4-BE49-F238E27FC236}">
                <a16:creationId xmlns:a16="http://schemas.microsoft.com/office/drawing/2014/main" id="{5B52BAD5-BF95-F445-72CB-A37D6EB2AC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9CE155D6-ECF1-CC5F-A7F5-763D5B81CD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C59D70-4C89-4E53-857E-961E0AB229AF}" type="slidenum">
              <a:rPr lang="de-DE" smtClean="0"/>
              <a:t>‹Nr.›</a:t>
            </a:fld>
            <a:endParaRPr lang="de-DE"/>
          </a:p>
        </p:txBody>
      </p:sp>
    </p:spTree>
    <p:extLst>
      <p:ext uri="{BB962C8B-B14F-4D97-AF65-F5344CB8AC3E}">
        <p14:creationId xmlns:p14="http://schemas.microsoft.com/office/powerpoint/2010/main" val="308504165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5736771" cy="339043"/>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5889171" y="0"/>
            <a:ext cx="967242" cy="339042"/>
          </a:xfrm>
          <a:prstGeom prst="rect">
            <a:avLst/>
          </a:prstGeom>
        </p:spPr>
        <p:txBody>
          <a:bodyPr vert="horz" lIns="91440" tIns="45720" rIns="91440" bIns="45720" rtlCol="0"/>
          <a:lstStyle>
            <a:lvl1pPr algn="r">
              <a:defRPr sz="1200"/>
            </a:lvl1pPr>
          </a:lstStyle>
          <a:p>
            <a:fld id="{CBE089D7-55CD-4F4E-841D-4FF1047BD697}" type="datetimeFigureOut">
              <a:rPr lang="de-DE" smtClean="0"/>
              <a:t>02.05.2024</a:t>
            </a:fld>
            <a:endParaRPr lang="de-DE"/>
          </a:p>
        </p:txBody>
      </p:sp>
      <p:sp>
        <p:nvSpPr>
          <p:cNvPr id="4" name="Folienbildplatzhalter 3"/>
          <p:cNvSpPr>
            <a:spLocks noGrp="1" noRot="1" noChangeAspect="1"/>
          </p:cNvSpPr>
          <p:nvPr>
            <p:ph type="sldImg" idx="2"/>
          </p:nvPr>
        </p:nvSpPr>
        <p:spPr>
          <a:xfrm>
            <a:off x="500739" y="478972"/>
            <a:ext cx="4500000" cy="2520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500740" y="3159810"/>
            <a:ext cx="5903684" cy="5505218"/>
          </a:xfrm>
          <a:prstGeom prst="rect">
            <a:avLst/>
          </a:prstGeom>
        </p:spPr>
        <p:txBody>
          <a:bodyPr vert="horz" lIns="0" tIns="0" rIns="0" bIns="0" rtlCol="0"/>
          <a:lstStyle/>
          <a:p>
            <a:endParaRPr lang="de-DE" dirty="0">
              <a:effectLst/>
              <a:latin typeface="+mn-lt"/>
            </a:endParaRPr>
          </a:p>
        </p:txBody>
      </p:sp>
      <p:sp>
        <p:nvSpPr>
          <p:cNvPr id="6" name="Fußzeilenplatzhalter 5"/>
          <p:cNvSpPr>
            <a:spLocks noGrp="1"/>
          </p:cNvSpPr>
          <p:nvPr>
            <p:ph type="ftr" sz="quarter" idx="4"/>
          </p:nvPr>
        </p:nvSpPr>
        <p:spPr>
          <a:xfrm>
            <a:off x="0" y="8804957"/>
            <a:ext cx="2971800" cy="339043"/>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804958"/>
            <a:ext cx="2971800" cy="339042"/>
          </a:xfrm>
          <a:prstGeom prst="rect">
            <a:avLst/>
          </a:prstGeom>
        </p:spPr>
        <p:txBody>
          <a:bodyPr vert="horz" lIns="91440" tIns="45720" rIns="91440" bIns="45720" rtlCol="0" anchor="b"/>
          <a:lstStyle>
            <a:lvl1pPr algn="r">
              <a:defRPr sz="1200"/>
            </a:lvl1pPr>
          </a:lstStyle>
          <a:p>
            <a:fld id="{F5ED8FD7-9BF1-C84C-B6AC-B89F91F10970}" type="slidenum">
              <a:rPr lang="de-DE" smtClean="0"/>
              <a:t>‹Nr.›</a:t>
            </a:fld>
            <a:endParaRPr lang="de-DE"/>
          </a:p>
        </p:txBody>
      </p:sp>
    </p:spTree>
    <p:extLst>
      <p:ext uri="{BB962C8B-B14F-4D97-AF65-F5344CB8AC3E}">
        <p14:creationId xmlns:p14="http://schemas.microsoft.com/office/powerpoint/2010/main" val="1274311115"/>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11175" y="479425"/>
            <a:ext cx="4478338" cy="2519363"/>
          </a:xfrm>
        </p:spPr>
      </p:sp>
      <p:sp>
        <p:nvSpPr>
          <p:cNvPr id="3" name="Notizenplatzhalter 2"/>
          <p:cNvSpPr>
            <a:spLocks noGrp="1"/>
          </p:cNvSpPr>
          <p:nvPr>
            <p:ph type="body" idx="1"/>
          </p:nvPr>
        </p:nvSpPr>
        <p:spPr>
          <a:xfrm>
            <a:off x="500740" y="3159810"/>
            <a:ext cx="5903684" cy="5614076"/>
          </a:xfrm>
        </p:spPr>
        <p:txBody>
          <a:bodyPr/>
          <a:lstStyle/>
          <a:p>
            <a:pPr marL="0" marR="0" lvl="0" indent="0" algn="l" defTabSz="914400" rtl="0" eaLnBrk="1" fontAlgn="auto" latinLnBrk="0" hangingPunct="1">
              <a:spcAft>
                <a:spcPts val="1200"/>
              </a:spcAft>
              <a:buClrTx/>
              <a:buSzTx/>
              <a:buFontTx/>
              <a:buNone/>
              <a:tabLst/>
              <a:defRPr/>
            </a:pPr>
            <a:r>
              <a:rPr lang="de-DE" sz="1200" b="1" i="0" dirty="0">
                <a:effectLst/>
                <a:latin typeface="+mn-lt"/>
              </a:rPr>
              <a:t>Zielgerichtetes Training führt zum Erfolg. Auch im Arbeitsschutz!</a:t>
            </a:r>
          </a:p>
          <a:p>
            <a:pPr>
              <a:spcAft>
                <a:spcPts val="1200"/>
              </a:spcAft>
            </a:pPr>
            <a:r>
              <a:rPr lang="de-DE" sz="1200" b="0" i="0" dirty="0">
                <a:effectLst/>
                <a:latin typeface="+mn-lt"/>
              </a:rPr>
              <a:t>Egal ob Fallschirmspringen, Bergsteigen oder Rallye fahren: Viele Sportarten bergen Risiken in sich. Deshalb bereiten sich Sportlerinnen und Sportler gut vor. Denn nur wer die Risiken kennt, kann Gefährdungen minimieren. Im Sport ist das cool und selbstverständlich. Warum nicht auch im betrieblichen Alltag? </a:t>
            </a:r>
          </a:p>
          <a:p>
            <a:pPr marL="0" marR="0" lvl="0" indent="0" algn="l" defTabSz="914400" rtl="0" eaLnBrk="1" fontAlgn="auto" latinLnBrk="0" hangingPunct="1">
              <a:spcAft>
                <a:spcPts val="1200"/>
              </a:spcAft>
              <a:buClrTx/>
              <a:buSzTx/>
              <a:buFontTx/>
              <a:buNone/>
              <a:tabLst/>
              <a:defRPr/>
            </a:pPr>
            <a:r>
              <a:rPr lang="de-DE" sz="1200" b="0" i="0" dirty="0">
                <a:effectLst/>
                <a:latin typeface="+mn-lt"/>
              </a:rPr>
              <a:t>Der </a:t>
            </a:r>
            <a:r>
              <a:rPr lang="de-DE" sz="1200" b="1" i="0" dirty="0">
                <a:effectLst/>
                <a:latin typeface="+mn-lt"/>
              </a:rPr>
              <a:t>Foliensatz </a:t>
            </a:r>
            <a:r>
              <a:rPr lang="de-DE" sz="1200" b="0" i="0" dirty="0">
                <a:effectLst/>
                <a:latin typeface="+mn-lt"/>
              </a:rPr>
              <a:t>basiert auf dem </a:t>
            </a:r>
            <a:r>
              <a:rPr lang="de-DE" sz="1200" b="1" i="0" dirty="0">
                <a:effectLst/>
                <a:latin typeface="+mn-lt"/>
              </a:rPr>
              <a:t>Merkblatt „Big Points im Arbeitsschutz – 10 Punkte, auf die Sie als Führungskraft unbedingt achten müssen“ (A 039-1) der Berufsgenossenschaft Rohstoffe und Industrie (BG RCI). </a:t>
            </a:r>
            <a:r>
              <a:rPr lang="de-DE" sz="1200" b="0" i="0" dirty="0">
                <a:effectLst/>
                <a:latin typeface="+mn-lt"/>
              </a:rPr>
              <a:t>Er möchte auf unkonventionelle Weise Lust auf Arbeitsschutz machen. </a:t>
            </a:r>
            <a:r>
              <a:rPr lang="de-DE" sz="1200" dirty="0">
                <a:effectLst/>
                <a:latin typeface="+mn-lt"/>
                <a:ea typeface="Calibri" panose="020F0502020204030204" pitchFamily="34" charset="0"/>
              </a:rPr>
              <a:t>Das Merkblatt geht wieder einen ungewöhnlichen Weg, indem es jeweils über einen Sportvergleich motiviert und dann auf die betriebliche Praxis eingeht. </a:t>
            </a:r>
            <a:r>
              <a:rPr lang="de-DE" sz="1200" b="1" i="0" dirty="0">
                <a:effectLst/>
                <a:latin typeface="+mn-lt"/>
              </a:rPr>
              <a:t>Denn für den Erfolg im Betrieb gelten ähnliche Regeln wie beim Sport. </a:t>
            </a:r>
            <a:endParaRPr lang="de-DE" sz="1200" dirty="0">
              <a:effectLst/>
              <a:latin typeface="+mn-lt"/>
              <a:ea typeface="Calibri" panose="020F0502020204030204" pitchFamily="34" charset="0"/>
            </a:endParaRPr>
          </a:p>
          <a:p>
            <a:pPr marL="0" marR="0" lvl="0" indent="0" algn="l" defTabSz="914400" rtl="0" eaLnBrk="1" fontAlgn="auto" latinLnBrk="0" hangingPunct="1">
              <a:spcAft>
                <a:spcPts val="1200"/>
              </a:spcAft>
              <a:buClrTx/>
              <a:buSzTx/>
              <a:buFontTx/>
              <a:buNone/>
              <a:tabLst/>
              <a:defRPr/>
            </a:pPr>
            <a:r>
              <a:rPr lang="de-DE" sz="1200" b="0" i="0" u="none" dirty="0">
                <a:effectLst/>
                <a:latin typeface="+mn-lt"/>
              </a:rPr>
              <a:t>Adressat sind </a:t>
            </a:r>
            <a:r>
              <a:rPr lang="de-DE" sz="1200" b="0" i="0" dirty="0">
                <a:effectLst/>
                <a:latin typeface="+mn-lt"/>
              </a:rPr>
              <a:t>Führungskräfte sowie Unternehmerinnen und Unternehmer aller Unternehmensgrößen, um die entscheidenden Themen des Arbeitsschutzes zu vermitteln. </a:t>
            </a:r>
            <a:r>
              <a:rPr lang="de-DE" sz="1200" b="1" dirty="0">
                <a:effectLst/>
                <a:latin typeface="+mn-lt"/>
                <a:ea typeface="Calibri" panose="020F0502020204030204" pitchFamily="34" charset="0"/>
              </a:rPr>
              <a:t>Der Gedanke der Big Points ist dabei NICHT Vollständigkeit und Tiefe. </a:t>
            </a:r>
            <a:r>
              <a:rPr lang="de-DE" sz="1200" dirty="0">
                <a:effectLst/>
                <a:latin typeface="+mn-lt"/>
                <a:ea typeface="Calibri" panose="020F0502020204030204" pitchFamily="34" charset="0"/>
              </a:rPr>
              <a:t>Das entspräche nicht der Idee und dem didaktischen Ansatz. </a:t>
            </a:r>
            <a:r>
              <a:rPr lang="de-DE" sz="1200" b="1" dirty="0">
                <a:effectLst/>
                <a:latin typeface="+mn-lt"/>
                <a:ea typeface="Calibri" panose="020F0502020204030204" pitchFamily="34" charset="0"/>
              </a:rPr>
              <a:t>Vielmehr geht es darum, </a:t>
            </a:r>
            <a:r>
              <a:rPr lang="de-DE" sz="1200" b="1" dirty="0">
                <a:latin typeface="+mn-lt"/>
                <a:cs typeface="Calibri" panose="020F0502020204030204" pitchFamily="34" charset="0"/>
              </a:rPr>
              <a:t>mit Spaß Impulse</a:t>
            </a:r>
            <a:r>
              <a:rPr lang="de-DE" sz="1200" b="1" dirty="0">
                <a:effectLst/>
                <a:latin typeface="+mn-lt"/>
                <a:ea typeface="Calibri" panose="020F0502020204030204" pitchFamily="34" charset="0"/>
              </a:rPr>
              <a:t> zu setzen und durch die Sportvergleiche einen</a:t>
            </a:r>
            <a:r>
              <a:rPr lang="de-DE" sz="1200" b="1" dirty="0">
                <a:latin typeface="+mn-lt"/>
                <a:cs typeface="Calibri" panose="020F0502020204030204" pitchFamily="34" charset="0"/>
              </a:rPr>
              <a:t> hohen Behaltens- und Wiedererkennungseffekt zu erzielen. </a:t>
            </a:r>
          </a:p>
          <a:p>
            <a:pPr>
              <a:spcAft>
                <a:spcPts val="1200"/>
              </a:spcAft>
            </a:pPr>
            <a:r>
              <a:rPr lang="de-DE" sz="1200" dirty="0">
                <a:latin typeface="+mn-lt"/>
                <a:cs typeface="Calibri" panose="020F0502020204030204" pitchFamily="34" charset="0"/>
              </a:rPr>
              <a:t>Diese Präsentation eignet sich insbesondere für den Einstieg in Unterweisungen und „Trainings“ mit dem Ziel, die Gruppe zu aktivieren und „ins Gespräch zu kommen“. Der Vortrag startet mit einer Sportszene und stellt erst danach den betrieblichen Bezug her. </a:t>
            </a:r>
          </a:p>
          <a:p>
            <a:pPr>
              <a:spcAft>
                <a:spcPts val="1200"/>
              </a:spcAft>
            </a:pPr>
            <a:r>
              <a:rPr lang="de-DE" sz="1200" dirty="0">
                <a:latin typeface="+mn-lt"/>
                <a:cs typeface="Calibri" panose="020F0502020204030204" pitchFamily="34" charset="0"/>
              </a:rPr>
              <a:t>In den Kommentarfeldern der Folien finden Sie jeweils Tipps für die Moderation. Zur effizienten Vorbereitung kann insbesondere das Merkblatt A 039-1 und die darin empfohlene Literatur genutzt werden.</a:t>
            </a:r>
          </a:p>
          <a:p>
            <a:pPr>
              <a:spcAft>
                <a:spcPts val="1200"/>
              </a:spcAft>
            </a:pPr>
            <a:r>
              <a:rPr lang="de-DE" sz="1200" b="1" u="none" dirty="0">
                <a:latin typeface="+mn-lt"/>
              </a:rPr>
              <a:t>Das Merkblatt A 039-1 und die Foliensätze der anderen neun Big Points </a:t>
            </a:r>
            <a:r>
              <a:rPr lang="de-DE" sz="1200" b="0" u="none" dirty="0">
                <a:latin typeface="+mn-lt"/>
              </a:rPr>
              <a:t>finden Sie am einfachsten unter awa.bgrci.de unter Eingabe des Suchworts „A 039-1“. Der Auswahlassistent ist auf Bestell- oder Downloadmöglichkeiten verlinkt.</a:t>
            </a:r>
            <a:r>
              <a:rPr lang="de-DE" sz="1200" dirty="0">
                <a:latin typeface="+mn-lt"/>
                <a:cs typeface="Calibri" panose="020F0502020204030204" pitchFamily="34" charset="0"/>
              </a:rPr>
              <a:t> </a:t>
            </a:r>
          </a:p>
          <a:p>
            <a:pPr>
              <a:spcAft>
                <a:spcPts val="1200"/>
              </a:spcAft>
            </a:pPr>
            <a:endParaRPr lang="de-DE" dirty="0"/>
          </a:p>
        </p:txBody>
      </p:sp>
      <p:sp>
        <p:nvSpPr>
          <p:cNvPr id="4" name="Foliennummernplatzhalter 3"/>
          <p:cNvSpPr>
            <a:spLocks noGrp="1"/>
          </p:cNvSpPr>
          <p:nvPr>
            <p:ph type="sldNum" sz="quarter" idx="5"/>
          </p:nvPr>
        </p:nvSpPr>
        <p:spPr/>
        <p:txBody>
          <a:bodyPr/>
          <a:lstStyle/>
          <a:p>
            <a:fld id="{F5ED8FD7-9BF1-C84C-B6AC-B89F91F10970}" type="slidenum">
              <a:rPr lang="de-DE" smtClean="0"/>
              <a:t>1</a:t>
            </a:fld>
            <a:endParaRPr lang="de-DE"/>
          </a:p>
        </p:txBody>
      </p:sp>
    </p:spTree>
    <p:extLst>
      <p:ext uri="{BB962C8B-B14F-4D97-AF65-F5344CB8AC3E}">
        <p14:creationId xmlns:p14="http://schemas.microsoft.com/office/powerpoint/2010/main" val="1868421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11175" y="479425"/>
            <a:ext cx="4478338" cy="2519363"/>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5ED8FD7-9BF1-C84C-B6AC-B89F91F10970}" type="slidenum">
              <a:rPr lang="de-DE" smtClean="0"/>
              <a:t>10</a:t>
            </a:fld>
            <a:endParaRPr lang="de-DE"/>
          </a:p>
        </p:txBody>
      </p:sp>
    </p:spTree>
    <p:extLst>
      <p:ext uri="{BB962C8B-B14F-4D97-AF65-F5344CB8AC3E}">
        <p14:creationId xmlns:p14="http://schemas.microsoft.com/office/powerpoint/2010/main" val="1075979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11175" y="479425"/>
            <a:ext cx="4478338" cy="2519363"/>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5ED8FD7-9BF1-C84C-B6AC-B89F91F10970}" type="slidenum">
              <a:rPr lang="de-DE" smtClean="0"/>
              <a:t>11</a:t>
            </a:fld>
            <a:endParaRPr lang="de-DE"/>
          </a:p>
        </p:txBody>
      </p:sp>
    </p:spTree>
    <p:extLst>
      <p:ext uri="{BB962C8B-B14F-4D97-AF65-F5344CB8AC3E}">
        <p14:creationId xmlns:p14="http://schemas.microsoft.com/office/powerpoint/2010/main" val="1217008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11175" y="479425"/>
            <a:ext cx="4478338" cy="2519363"/>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5ED8FD7-9BF1-C84C-B6AC-B89F91F10970}" type="slidenum">
              <a:rPr lang="de-DE" smtClean="0"/>
              <a:t>12</a:t>
            </a:fld>
            <a:endParaRPr lang="de-DE"/>
          </a:p>
        </p:txBody>
      </p:sp>
    </p:spTree>
    <p:extLst>
      <p:ext uri="{BB962C8B-B14F-4D97-AF65-F5344CB8AC3E}">
        <p14:creationId xmlns:p14="http://schemas.microsoft.com/office/powerpoint/2010/main" val="3878535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11175" y="479425"/>
            <a:ext cx="4478338" cy="2519363"/>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5ED8FD7-9BF1-C84C-B6AC-B89F91F10970}" type="slidenum">
              <a:rPr lang="de-DE" smtClean="0"/>
              <a:t>13</a:t>
            </a:fld>
            <a:endParaRPr lang="de-DE"/>
          </a:p>
        </p:txBody>
      </p:sp>
    </p:spTree>
    <p:extLst>
      <p:ext uri="{BB962C8B-B14F-4D97-AF65-F5344CB8AC3E}">
        <p14:creationId xmlns:p14="http://schemas.microsoft.com/office/powerpoint/2010/main" val="2906928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11175" y="479425"/>
            <a:ext cx="4478338" cy="2519363"/>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5ED8FD7-9BF1-C84C-B6AC-B89F91F10970}" type="slidenum">
              <a:rPr lang="de-DE" smtClean="0"/>
              <a:t>14</a:t>
            </a:fld>
            <a:endParaRPr lang="de-DE"/>
          </a:p>
        </p:txBody>
      </p:sp>
    </p:spTree>
    <p:extLst>
      <p:ext uri="{BB962C8B-B14F-4D97-AF65-F5344CB8AC3E}">
        <p14:creationId xmlns:p14="http://schemas.microsoft.com/office/powerpoint/2010/main" val="1869269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11175" y="479425"/>
            <a:ext cx="4478338" cy="2519363"/>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5ED8FD7-9BF1-C84C-B6AC-B89F91F10970}" type="slidenum">
              <a:rPr lang="de-DE" smtClean="0"/>
              <a:t>2</a:t>
            </a:fld>
            <a:endParaRPr lang="de-DE"/>
          </a:p>
        </p:txBody>
      </p:sp>
    </p:spTree>
    <p:extLst>
      <p:ext uri="{BB962C8B-B14F-4D97-AF65-F5344CB8AC3E}">
        <p14:creationId xmlns:p14="http://schemas.microsoft.com/office/powerpoint/2010/main" val="2306667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11175" y="479425"/>
            <a:ext cx="4478338" cy="2519363"/>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5ED8FD7-9BF1-C84C-B6AC-B89F91F10970}" type="slidenum">
              <a:rPr lang="de-DE" smtClean="0"/>
              <a:t>3</a:t>
            </a:fld>
            <a:endParaRPr lang="de-DE"/>
          </a:p>
        </p:txBody>
      </p:sp>
    </p:spTree>
    <p:extLst>
      <p:ext uri="{BB962C8B-B14F-4D97-AF65-F5344CB8AC3E}">
        <p14:creationId xmlns:p14="http://schemas.microsoft.com/office/powerpoint/2010/main" val="3151733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11175" y="479425"/>
            <a:ext cx="4478338" cy="2519363"/>
          </a:xfrm>
        </p:spPr>
      </p:sp>
      <p:sp>
        <p:nvSpPr>
          <p:cNvPr id="3" name="Notizenplatzhalter 2"/>
          <p:cNvSpPr>
            <a:spLocks noGrp="1"/>
          </p:cNvSpPr>
          <p:nvPr>
            <p:ph type="body" idx="1"/>
          </p:nvPr>
        </p:nvSpPr>
        <p:spPr/>
        <p:txBody>
          <a:bodyPr/>
          <a:lstStyle/>
          <a:p>
            <a:r>
              <a:rPr lang="de-DE" b="1" dirty="0">
                <a:effectLst/>
                <a:latin typeface="+mn-lt"/>
              </a:rPr>
              <a:t>Impulse:</a:t>
            </a:r>
          </a:p>
          <a:p>
            <a:pPr marL="171450" indent="-171450">
              <a:buFont typeface="Arial" panose="020B0604020202020204" pitchFamily="34" charset="0"/>
              <a:buChar char="•"/>
            </a:pPr>
            <a:r>
              <a:rPr lang="de-DE" dirty="0">
                <a:effectLst/>
                <a:latin typeface="+mn-lt"/>
              </a:rPr>
              <a:t>Was sieht man?</a:t>
            </a:r>
          </a:p>
          <a:p>
            <a:pPr marL="171450" indent="-171450">
              <a:buFont typeface="Arial" panose="020B0604020202020204" pitchFamily="34" charset="0"/>
              <a:buChar char="•"/>
            </a:pPr>
            <a:r>
              <a:rPr lang="de-DE" dirty="0">
                <a:solidFill>
                  <a:srgbClr val="211D1E"/>
                </a:solidFill>
                <a:effectLst/>
                <a:latin typeface="Calibri" panose="020F0502020204030204" pitchFamily="34" charset="0"/>
              </a:rPr>
              <a:t>Sowohl beim Rad- als auch beim Downhill-Rennen kommt es nicht nur auf die Leistung der topfitten Radprofis an. Auch der Zustand des Materials ist für den Erfolg entscheidend. Kleine Schäden an Kette, Schaltung, Bremsen oder Bereifung müssen rechtzeitig erkannt und behoben werden. Deshalb ist es extrem wichtig, Wartung, Reinigung und Instandsetzung perfekt zu organisieren. </a:t>
            </a:r>
          </a:p>
          <a:p>
            <a:pPr marL="171450" indent="-171450">
              <a:buFont typeface="Arial" panose="020B0604020202020204" pitchFamily="34" charset="0"/>
              <a:buChar char="•"/>
            </a:pPr>
            <a:r>
              <a:rPr lang="de-DE" dirty="0">
                <a:solidFill>
                  <a:srgbClr val="211D1E"/>
                </a:solidFill>
                <a:effectLst/>
                <a:latin typeface="Calibri" panose="020F0502020204030204" pitchFamily="34" charset="0"/>
              </a:rPr>
              <a:t>Instandhaltung beinhaltet Wartung, Inspektion, Instandsetzung und Verbesserung.</a:t>
            </a:r>
          </a:p>
        </p:txBody>
      </p:sp>
      <p:sp>
        <p:nvSpPr>
          <p:cNvPr id="4" name="Foliennummernplatzhalter 3"/>
          <p:cNvSpPr>
            <a:spLocks noGrp="1"/>
          </p:cNvSpPr>
          <p:nvPr>
            <p:ph type="sldNum" sz="quarter" idx="5"/>
          </p:nvPr>
        </p:nvSpPr>
        <p:spPr/>
        <p:txBody>
          <a:bodyPr/>
          <a:lstStyle/>
          <a:p>
            <a:fld id="{F5ED8FD7-9BF1-C84C-B6AC-B89F91F10970}" type="slidenum">
              <a:rPr lang="de-DE" smtClean="0"/>
              <a:t>4</a:t>
            </a:fld>
            <a:endParaRPr lang="de-DE"/>
          </a:p>
        </p:txBody>
      </p:sp>
    </p:spTree>
    <p:extLst>
      <p:ext uri="{BB962C8B-B14F-4D97-AF65-F5344CB8AC3E}">
        <p14:creationId xmlns:p14="http://schemas.microsoft.com/office/powerpoint/2010/main" val="2157502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11175" y="479425"/>
            <a:ext cx="4478338" cy="2519363"/>
          </a:xfrm>
        </p:spPr>
      </p:sp>
      <p:sp>
        <p:nvSpPr>
          <p:cNvPr id="3" name="Notizenplatzhalter 2"/>
          <p:cNvSpPr>
            <a:spLocks noGrp="1"/>
          </p:cNvSpPr>
          <p:nvPr>
            <p:ph type="body" idx="1"/>
          </p:nvPr>
        </p:nvSpPr>
        <p:spPr>
          <a:xfrm>
            <a:off x="500740" y="3159810"/>
            <a:ext cx="5661521" cy="5505218"/>
          </a:xfrm>
        </p:spPr>
        <p:txBody>
          <a:bodyPr/>
          <a:lstStyle/>
          <a:p>
            <a:pPr marL="0" marR="0" lvl="0" indent="0" algn="l" defTabSz="914400" rtl="0" eaLnBrk="1" fontAlgn="auto" latinLnBrk="0" hangingPunct="1">
              <a:lnSpc>
                <a:spcPct val="107000"/>
              </a:lnSpc>
              <a:spcBef>
                <a:spcPts val="0"/>
              </a:spcBef>
              <a:buClrTx/>
              <a:buSzTx/>
              <a:buFontTx/>
              <a:buNone/>
              <a:tabLst/>
              <a:defRPr/>
            </a:pPr>
            <a:r>
              <a:rPr lang="de-DE" sz="1200" kern="100" dirty="0">
                <a:effectLst/>
                <a:latin typeface="Calibri" panose="020F0502020204030204" pitchFamily="34" charset="0"/>
                <a:ea typeface="Calibri" panose="020F0502020204030204" pitchFamily="34" charset="0"/>
                <a:cs typeface="Times New Roman" panose="02020603050405020304" pitchFamily="18" charset="0"/>
              </a:rPr>
              <a:t>Die Herausforderungen sind beispielsweise Wirtschaftlichkeit, Produktqualität, Vermeidung von Störungen und Ausfällen und eben auch das sichere, unfallfreie Betreiben.</a:t>
            </a:r>
          </a:p>
          <a:p>
            <a:pPr marL="0" marR="0" lvl="0" indent="0" algn="l" defTabSz="914400" rtl="0" eaLnBrk="1" fontAlgn="auto" latinLnBrk="0" hangingPunct="1">
              <a:lnSpc>
                <a:spcPct val="107000"/>
              </a:lnSpc>
              <a:spcBef>
                <a:spcPts val="0"/>
              </a:spcBef>
              <a:buClrTx/>
              <a:buSzTx/>
              <a:buFontTx/>
              <a:buNone/>
              <a:tabLst/>
              <a:defRPr/>
            </a:pP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r>
              <a:rPr lang="de-DE" sz="1200" b="1" kern="1200" dirty="0">
                <a:solidFill>
                  <a:schemeClr val="tx1"/>
                </a:solidFill>
                <a:effectLst/>
                <a:latin typeface="+mn-lt"/>
                <a:ea typeface="+mn-ea"/>
                <a:cs typeface="+mn-cs"/>
              </a:rPr>
              <a:t>Impulse zur Frage 1:</a:t>
            </a:r>
          </a:p>
          <a:p>
            <a:pPr marL="0" marR="0" lvl="0" indent="0" algn="l" defTabSz="914400" rtl="0" eaLnBrk="1" fontAlgn="auto" latinLnBrk="0" hangingPunct="1">
              <a:lnSpc>
                <a:spcPct val="107000"/>
              </a:lnSpc>
              <a:spcBef>
                <a:spcPts val="0"/>
              </a:spcBef>
              <a:buClrTx/>
              <a:buSzTx/>
              <a:buFontTx/>
              <a:buNone/>
              <a:tabLst/>
              <a:defRPr/>
            </a:pPr>
            <a:r>
              <a:rPr lang="de-DE" sz="1200" kern="100" dirty="0">
                <a:effectLst/>
                <a:latin typeface="Calibri" panose="020F0502020204030204" pitchFamily="34" charset="0"/>
                <a:ea typeface="Calibri" panose="020F0502020204030204" pitchFamily="34" charset="0"/>
                <a:cs typeface="Times New Roman" panose="02020603050405020304" pitchFamily="18" charset="0"/>
              </a:rPr>
              <a:t>Platten, Schaltung defekt, Kettenriss, Sattel zu hoch zu niedrig, Material defekt, Sturzschäden, etc. </a:t>
            </a:r>
          </a:p>
          <a:p>
            <a:pPr marL="0" marR="0" lvl="0" indent="0" algn="l" defTabSz="914400" rtl="0" eaLnBrk="1" fontAlgn="auto" latinLnBrk="0" hangingPunct="1">
              <a:lnSpc>
                <a:spcPct val="107000"/>
              </a:lnSpc>
              <a:spcBef>
                <a:spcPts val="0"/>
              </a:spcBef>
              <a:buClrTx/>
              <a:buSzTx/>
              <a:buFontTx/>
              <a:buNone/>
              <a:tabLst/>
              <a:defRPr/>
            </a:pP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r>
              <a:rPr lang="de-DE" sz="1200" b="1" kern="1200" dirty="0">
                <a:solidFill>
                  <a:schemeClr val="tx1"/>
                </a:solidFill>
                <a:effectLst/>
                <a:latin typeface="+mn-lt"/>
                <a:ea typeface="+mn-ea"/>
                <a:cs typeface="+mn-cs"/>
              </a:rPr>
              <a:t>Impulse zur Frage 2:</a:t>
            </a:r>
          </a:p>
          <a:p>
            <a:pPr marL="0" marR="0" lvl="0" indent="0" algn="l" defTabSz="914400" rtl="0" eaLnBrk="1" fontAlgn="auto" latinLnBrk="0" hangingPunct="1">
              <a:lnSpc>
                <a:spcPct val="107000"/>
              </a:lnSpc>
              <a:spcBef>
                <a:spcPts val="0"/>
              </a:spcBef>
              <a:buClrTx/>
              <a:buSzTx/>
              <a:buFontTx/>
              <a:buNone/>
              <a:tabLst/>
              <a:defRPr/>
            </a:pPr>
            <a:r>
              <a:rPr lang="de-DE" sz="1200" kern="100" dirty="0">
                <a:effectLst/>
                <a:latin typeface="Calibri" panose="020F0502020204030204" pitchFamily="34" charset="0"/>
                <a:ea typeface="Calibri" panose="020F0502020204030204" pitchFamily="34" charset="0"/>
                <a:cs typeface="Times New Roman" panose="02020603050405020304" pitchFamily="18" charset="0"/>
              </a:rPr>
              <a:t>Die Teamleitung organisiert das Umfeld und stellt Ressourcen zur Verfügung:</a:t>
            </a:r>
          </a:p>
          <a:p>
            <a:pPr marL="285750" marR="0" lvl="0" indent="-285750" algn="l" defTabSz="914400" rtl="0" eaLnBrk="1" fontAlgn="auto" latinLnBrk="0" hangingPunct="1">
              <a:lnSpc>
                <a:spcPct val="107000"/>
              </a:lnSpc>
              <a:spcBef>
                <a:spcPts val="0"/>
              </a:spcBef>
              <a:buClrTx/>
              <a:buSzTx/>
              <a:buFont typeface="Arial" panose="020B0604020202020204" pitchFamily="34" charset="0"/>
              <a:buChar char="•"/>
              <a:tabLst/>
              <a:defRPr/>
            </a:pPr>
            <a:r>
              <a:rPr lang="de-DE" sz="1200" kern="100" dirty="0">
                <a:effectLst/>
                <a:latin typeface="Calibri" panose="020F0502020204030204" pitchFamily="34" charset="0"/>
                <a:ea typeface="Calibri" panose="020F0502020204030204" pitchFamily="34" charset="0"/>
                <a:cs typeface="Times New Roman" panose="02020603050405020304" pitchFamily="18" charset="0"/>
              </a:rPr>
              <a:t>Für das Rennen nur technisch einwandfrei gewartete, inspizierte und instandgesetzte Rennräder einsetzen.</a:t>
            </a:r>
          </a:p>
          <a:p>
            <a:pPr marL="285750" marR="0" lvl="0" indent="-285750" algn="l" defTabSz="914400" rtl="0" eaLnBrk="1" fontAlgn="auto" latinLnBrk="0" hangingPunct="1">
              <a:lnSpc>
                <a:spcPct val="107000"/>
              </a:lnSpc>
              <a:spcBef>
                <a:spcPts val="0"/>
              </a:spcBef>
              <a:buClrTx/>
              <a:buSzTx/>
              <a:buFont typeface="Arial" panose="020B0604020202020204" pitchFamily="34" charset="0"/>
              <a:buChar char="•"/>
              <a:tabLst/>
              <a:defRPr/>
            </a:pPr>
            <a:r>
              <a:rPr lang="de-DE" sz="1200" kern="100" dirty="0">
                <a:effectLst/>
                <a:latin typeface="Calibri" panose="020F0502020204030204" pitchFamily="34" charset="0"/>
                <a:ea typeface="Calibri" panose="020F0502020204030204" pitchFamily="34" charset="0"/>
                <a:cs typeface="Times New Roman" panose="02020603050405020304" pitchFamily="18" charset="0"/>
              </a:rPr>
              <a:t>Qualifizierte Mechaniker vor Ort.</a:t>
            </a:r>
          </a:p>
          <a:p>
            <a:pPr marL="285750" marR="0" lvl="0" indent="-285750" algn="l" defTabSz="914400" rtl="0" eaLnBrk="1" fontAlgn="auto" latinLnBrk="0" hangingPunct="1">
              <a:lnSpc>
                <a:spcPct val="107000"/>
              </a:lnSpc>
              <a:spcBef>
                <a:spcPts val="0"/>
              </a:spcBef>
              <a:buClrTx/>
              <a:buSzTx/>
              <a:buFont typeface="Arial" panose="020B0604020202020204" pitchFamily="34" charset="0"/>
              <a:buChar char="•"/>
              <a:tabLst/>
              <a:defRPr/>
            </a:pPr>
            <a:r>
              <a:rPr lang="de-DE" sz="1200" kern="100" dirty="0">
                <a:effectLst/>
                <a:latin typeface="Calibri" panose="020F0502020204030204" pitchFamily="34" charset="0"/>
                <a:ea typeface="Calibri" panose="020F0502020204030204" pitchFamily="34" charset="0"/>
                <a:cs typeface="Times New Roman" panose="02020603050405020304" pitchFamily="18" charset="0"/>
              </a:rPr>
              <a:t>Spontane Instandhaltung während des Rennens vermeiden. </a:t>
            </a:r>
          </a:p>
          <a:p>
            <a:pPr marL="0" marR="0" lvl="0" indent="0" algn="l" defTabSz="914400" rtl="0" eaLnBrk="1" fontAlgn="auto" latinLnBrk="0" hangingPunct="1">
              <a:lnSpc>
                <a:spcPct val="107000"/>
              </a:lnSpc>
              <a:spcBef>
                <a:spcPts val="0"/>
              </a:spcBef>
              <a:buClrTx/>
              <a:buSzTx/>
              <a:buFontTx/>
              <a:buNone/>
              <a:tabLst/>
              <a:defRPr/>
            </a:pPr>
            <a:endParaRPr lang="de-DE"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buClrTx/>
              <a:buSzTx/>
              <a:buFontTx/>
              <a:buNone/>
              <a:tabLst/>
              <a:defRPr/>
            </a:pPr>
            <a:r>
              <a:rPr lang="de-DE" sz="1200" b="1" kern="100" dirty="0">
                <a:effectLst/>
                <a:latin typeface="Calibri" panose="020F0502020204030204" pitchFamily="34" charset="0"/>
                <a:ea typeface="Calibri" panose="020F0502020204030204" pitchFamily="34" charset="0"/>
                <a:cs typeface="Times New Roman" panose="02020603050405020304" pitchFamily="18" charset="0"/>
              </a:rPr>
              <a:t>Impulse zur Frage 3:</a:t>
            </a:r>
          </a:p>
          <a:p>
            <a:pPr marL="0" marR="0" lvl="0" indent="0" algn="l" defTabSz="914400" rtl="0" eaLnBrk="1" fontAlgn="auto" latinLnBrk="0" hangingPunct="1">
              <a:lnSpc>
                <a:spcPct val="107000"/>
              </a:lnSpc>
              <a:spcBef>
                <a:spcPts val="0"/>
              </a:spcBef>
              <a:buClrTx/>
              <a:buSzTx/>
              <a:buFont typeface="Arial" panose="020B0604020202020204" pitchFamily="34" charset="0"/>
              <a:buNone/>
              <a:tabLst/>
              <a:defRPr/>
            </a:pPr>
            <a:r>
              <a:rPr lang="de-DE" sz="1200" kern="100" dirty="0">
                <a:effectLst/>
                <a:latin typeface="Calibri" panose="020F0502020204030204" pitchFamily="34" charset="0"/>
                <a:ea typeface="Calibri" panose="020F0502020204030204" pitchFamily="34" charset="0"/>
                <a:cs typeface="Times New Roman" panose="02020603050405020304" pitchFamily="18" charset="0"/>
              </a:rPr>
              <a:t>Das Serviceteam kann auf Defekte reagieren, da ausreichend professionelles Werkzeug, Ersatzräder und Ersatzteile mitgeführt werden.</a:t>
            </a:r>
          </a:p>
        </p:txBody>
      </p:sp>
      <p:sp>
        <p:nvSpPr>
          <p:cNvPr id="4" name="Foliennummernplatzhalter 3"/>
          <p:cNvSpPr>
            <a:spLocks noGrp="1"/>
          </p:cNvSpPr>
          <p:nvPr>
            <p:ph type="sldNum" sz="quarter" idx="5"/>
          </p:nvPr>
        </p:nvSpPr>
        <p:spPr/>
        <p:txBody>
          <a:bodyPr/>
          <a:lstStyle/>
          <a:p>
            <a:fld id="{F5ED8FD7-9BF1-C84C-B6AC-B89F91F10970}" type="slidenum">
              <a:rPr lang="de-DE" smtClean="0"/>
              <a:t>5</a:t>
            </a:fld>
            <a:endParaRPr lang="de-DE"/>
          </a:p>
        </p:txBody>
      </p:sp>
    </p:spTree>
    <p:extLst>
      <p:ext uri="{BB962C8B-B14F-4D97-AF65-F5344CB8AC3E}">
        <p14:creationId xmlns:p14="http://schemas.microsoft.com/office/powerpoint/2010/main" val="1587278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11175" y="479425"/>
            <a:ext cx="4478338" cy="2519363"/>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buClrTx/>
              <a:buSzTx/>
              <a:buFontTx/>
              <a:buNone/>
              <a:tabLst/>
              <a:defRPr/>
            </a:pPr>
            <a:r>
              <a:rPr lang="de-DE" sz="1200" b="1" dirty="0">
                <a:effectLst/>
                <a:latin typeface="Calibri" panose="020F0502020204030204" pitchFamily="34" charset="0"/>
                <a:ea typeface="Calibri" panose="020F0502020204030204" pitchFamily="34" charset="0"/>
                <a:cs typeface="Times New Roman" panose="02020603050405020304" pitchFamily="18" charset="0"/>
              </a:rPr>
              <a:t>Impulse:</a:t>
            </a:r>
          </a:p>
          <a:p>
            <a:pPr marL="285750" marR="0" lvl="0" indent="-285750" algn="l" defTabSz="914400" rtl="0" eaLnBrk="1" fontAlgn="auto" latinLnBrk="0" hangingPunct="1">
              <a:lnSpc>
                <a:spcPct val="100000"/>
              </a:lnSpc>
              <a:buClrTx/>
              <a:buSzTx/>
              <a:buFont typeface="Arial" panose="020B0604020202020204" pitchFamily="34" charset="0"/>
              <a:buChar char="•"/>
              <a:tabLst/>
              <a:defRPr/>
            </a:pPr>
            <a:r>
              <a:rPr lang="de-DE" sz="1200" dirty="0">
                <a:effectLst/>
                <a:latin typeface="+mn-lt"/>
                <a:ea typeface="Calibri" panose="020F0502020204030204" pitchFamily="34" charset="0"/>
                <a:cs typeface="Times New Roman" panose="02020603050405020304" pitchFamily="18" charset="0"/>
              </a:rPr>
              <a:t>Wie im Sport gilt auch hier: Vorbeugende Instandhaltung ist besser als „Spontaneinsätze“. </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lang="de-DE" sz="1200" dirty="0">
                <a:effectLst/>
                <a:latin typeface="+mn-lt"/>
                <a:ea typeface="Calibri" panose="020F0502020204030204" pitchFamily="34" charset="0"/>
                <a:cs typeface="Times New Roman" panose="02020603050405020304" pitchFamily="18" charset="0"/>
              </a:rPr>
              <a:t>Als Unternehmensleitung sind Sie aber nicht nur für die Bereitstellung sicherer Arbeitsmittel verantwortlich, sondern auch dafür, dass die Instandhaltungsarbeiten selbst sicher durchgeführt werden können.</a:t>
            </a:r>
            <a:endParaRPr lang="de-DE" sz="10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F5ED8FD7-9BF1-C84C-B6AC-B89F91F10970}" type="slidenum">
              <a:rPr lang="de-DE" smtClean="0"/>
              <a:t>6</a:t>
            </a:fld>
            <a:endParaRPr lang="de-DE"/>
          </a:p>
        </p:txBody>
      </p:sp>
    </p:spTree>
    <p:extLst>
      <p:ext uri="{BB962C8B-B14F-4D97-AF65-F5344CB8AC3E}">
        <p14:creationId xmlns:p14="http://schemas.microsoft.com/office/powerpoint/2010/main" val="2441506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11175" y="479425"/>
            <a:ext cx="4478338" cy="2519363"/>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5ED8FD7-9BF1-C84C-B6AC-B89F91F10970}" type="slidenum">
              <a:rPr lang="de-DE" smtClean="0"/>
              <a:t>7</a:t>
            </a:fld>
            <a:endParaRPr lang="de-DE"/>
          </a:p>
        </p:txBody>
      </p:sp>
    </p:spTree>
    <p:extLst>
      <p:ext uri="{BB962C8B-B14F-4D97-AF65-F5344CB8AC3E}">
        <p14:creationId xmlns:p14="http://schemas.microsoft.com/office/powerpoint/2010/main" val="2121084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11175" y="479425"/>
            <a:ext cx="4478338" cy="2519363"/>
          </a:xfrm>
        </p:spPr>
      </p:sp>
      <p:sp>
        <p:nvSpPr>
          <p:cNvPr id="3" name="Notizenplatzhalter 2"/>
          <p:cNvSpPr>
            <a:spLocks noGrp="1"/>
          </p:cNvSpPr>
          <p:nvPr>
            <p:ph type="body" idx="1"/>
          </p:nvPr>
        </p:nvSpPr>
        <p:spPr/>
        <p:txBody>
          <a:bodyPr/>
          <a:lstStyle/>
          <a:p>
            <a:pPr algn="just"/>
            <a:endParaRPr lang="de-DE" dirty="0">
              <a:effectLst/>
              <a:latin typeface="Calibri" panose="020F0502020204030204" pitchFamily="34" charset="0"/>
            </a:endParaRPr>
          </a:p>
        </p:txBody>
      </p:sp>
      <p:sp>
        <p:nvSpPr>
          <p:cNvPr id="4" name="Foliennummernplatzhalter 3"/>
          <p:cNvSpPr>
            <a:spLocks noGrp="1"/>
          </p:cNvSpPr>
          <p:nvPr>
            <p:ph type="sldNum" sz="quarter" idx="5"/>
          </p:nvPr>
        </p:nvSpPr>
        <p:spPr/>
        <p:txBody>
          <a:bodyPr/>
          <a:lstStyle/>
          <a:p>
            <a:fld id="{F5ED8FD7-9BF1-C84C-B6AC-B89F91F10970}" type="slidenum">
              <a:rPr lang="de-DE" smtClean="0"/>
              <a:t>8</a:t>
            </a:fld>
            <a:endParaRPr lang="de-DE"/>
          </a:p>
        </p:txBody>
      </p:sp>
    </p:spTree>
    <p:extLst>
      <p:ext uri="{BB962C8B-B14F-4D97-AF65-F5344CB8AC3E}">
        <p14:creationId xmlns:p14="http://schemas.microsoft.com/office/powerpoint/2010/main" val="480320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11175" y="479425"/>
            <a:ext cx="4478338" cy="2519363"/>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5ED8FD7-9BF1-C84C-B6AC-B89F91F10970}" type="slidenum">
              <a:rPr lang="de-DE" smtClean="0"/>
              <a:t>9</a:t>
            </a:fld>
            <a:endParaRPr lang="de-DE"/>
          </a:p>
        </p:txBody>
      </p:sp>
    </p:spTree>
    <p:extLst>
      <p:ext uri="{BB962C8B-B14F-4D97-AF65-F5344CB8AC3E}">
        <p14:creationId xmlns:p14="http://schemas.microsoft.com/office/powerpoint/2010/main" val="2428271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lie 1: BG aber kein Fus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648B588A-B2FA-4B91-D2C8-BAD99E97300C}"/>
              </a:ext>
            </a:extLst>
          </p:cNvPr>
          <p:cNvSpPr/>
          <p:nvPr userDrawn="1"/>
        </p:nvSpPr>
        <p:spPr>
          <a:xfrm>
            <a:off x="0" y="1"/>
            <a:ext cx="12192000" cy="6858000"/>
          </a:xfrm>
          <a:prstGeom prst="rect">
            <a:avLst/>
          </a:prstGeom>
          <a:solidFill>
            <a:srgbClr val="C6C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solidFill>
                <a:srgbClr val="C6C6C6"/>
              </a:solidFill>
              <a:latin typeface="Source Sans 3" panose="020B0503030403020204" pitchFamily="34" charset="0"/>
            </a:endParaRPr>
          </a:p>
        </p:txBody>
      </p:sp>
      <p:sp>
        <p:nvSpPr>
          <p:cNvPr id="8" name="Rechteck 7">
            <a:extLst>
              <a:ext uri="{FF2B5EF4-FFF2-40B4-BE49-F238E27FC236}">
                <a16:creationId xmlns:a16="http://schemas.microsoft.com/office/drawing/2014/main" id="{362B4D33-8D3C-AC4E-6DC6-6398FA2D23A5}"/>
              </a:ext>
            </a:extLst>
          </p:cNvPr>
          <p:cNvSpPr/>
          <p:nvPr userDrawn="1"/>
        </p:nvSpPr>
        <p:spPr>
          <a:xfrm>
            <a:off x="-659" y="-1"/>
            <a:ext cx="12192000" cy="105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solidFill>
                <a:srgbClr val="C6C6C6"/>
              </a:solidFill>
              <a:latin typeface="Source Sans 3" panose="020B0503030403020204" pitchFamily="34" charset="0"/>
            </a:endParaRPr>
          </a:p>
        </p:txBody>
      </p:sp>
      <p:pic>
        <p:nvPicPr>
          <p:cNvPr id="6" name="Grafik 5">
            <a:extLst>
              <a:ext uri="{FF2B5EF4-FFF2-40B4-BE49-F238E27FC236}">
                <a16:creationId xmlns:a16="http://schemas.microsoft.com/office/drawing/2014/main" id="{BA3AABEB-A155-3EEB-7CE5-0056007D0181}"/>
              </a:ext>
            </a:extLst>
          </p:cNvPr>
          <p:cNvPicPr>
            <a:picLocks noChangeAspect="1"/>
          </p:cNvPicPr>
          <p:nvPr userDrawn="1"/>
        </p:nvPicPr>
        <p:blipFill>
          <a:blip r:embed="rId2"/>
          <a:stretch>
            <a:fillRect/>
          </a:stretch>
        </p:blipFill>
        <p:spPr>
          <a:xfrm>
            <a:off x="281710" y="229887"/>
            <a:ext cx="2879061" cy="688855"/>
          </a:xfrm>
          <a:prstGeom prst="rect">
            <a:avLst/>
          </a:prstGeom>
        </p:spPr>
      </p:pic>
      <p:pic>
        <p:nvPicPr>
          <p:cNvPr id="2" name="Grafik 1">
            <a:extLst>
              <a:ext uri="{FF2B5EF4-FFF2-40B4-BE49-F238E27FC236}">
                <a16:creationId xmlns:a16="http://schemas.microsoft.com/office/drawing/2014/main" id="{BEF4AD24-3480-1C7B-38D1-7C5BAE6EC72B}"/>
              </a:ext>
            </a:extLst>
          </p:cNvPr>
          <p:cNvPicPr>
            <a:picLocks noChangeAspect="1"/>
          </p:cNvPicPr>
          <p:nvPr userDrawn="1"/>
        </p:nvPicPr>
        <p:blipFill>
          <a:blip r:embed="rId3"/>
          <a:stretch>
            <a:fillRect/>
          </a:stretch>
        </p:blipFill>
        <p:spPr>
          <a:xfrm>
            <a:off x="9389618" y="3734200"/>
            <a:ext cx="1998810" cy="1953792"/>
          </a:xfrm>
          <a:prstGeom prst="rect">
            <a:avLst/>
          </a:prstGeom>
        </p:spPr>
      </p:pic>
      <p:pic>
        <p:nvPicPr>
          <p:cNvPr id="3" name="Grafik 2">
            <a:extLst>
              <a:ext uri="{FF2B5EF4-FFF2-40B4-BE49-F238E27FC236}">
                <a16:creationId xmlns:a16="http://schemas.microsoft.com/office/drawing/2014/main" id="{7FF79FCC-E00E-1C51-DA6E-DD289DEE7050}"/>
              </a:ext>
            </a:extLst>
          </p:cNvPr>
          <p:cNvPicPr>
            <a:picLocks noChangeAspect="1"/>
          </p:cNvPicPr>
          <p:nvPr userDrawn="1"/>
        </p:nvPicPr>
        <p:blipFill rotWithShape="1">
          <a:blip r:embed="rId4"/>
          <a:srcRect l="305" t="31029" r="643" b="52584"/>
          <a:stretch/>
        </p:blipFill>
        <p:spPr>
          <a:xfrm>
            <a:off x="8899856" y="4267201"/>
            <a:ext cx="2943498" cy="687977"/>
          </a:xfrm>
          <a:prstGeom prst="rect">
            <a:avLst/>
          </a:prstGeom>
        </p:spPr>
      </p:pic>
      <p:pic>
        <p:nvPicPr>
          <p:cNvPr id="4" name="Grafik 3">
            <a:extLst>
              <a:ext uri="{FF2B5EF4-FFF2-40B4-BE49-F238E27FC236}">
                <a16:creationId xmlns:a16="http://schemas.microsoft.com/office/drawing/2014/main" id="{8221B02C-2C05-8472-0980-6723C212E34E}"/>
              </a:ext>
            </a:extLst>
          </p:cNvPr>
          <p:cNvPicPr>
            <a:picLocks noChangeAspect="1"/>
          </p:cNvPicPr>
          <p:nvPr userDrawn="1"/>
        </p:nvPicPr>
        <p:blipFill>
          <a:blip r:embed="rId5"/>
          <a:srcRect/>
          <a:stretch/>
        </p:blipFill>
        <p:spPr>
          <a:xfrm>
            <a:off x="9377839" y="1608878"/>
            <a:ext cx="1989571" cy="1989571"/>
          </a:xfrm>
          <a:prstGeom prst="rect">
            <a:avLst/>
          </a:prstGeom>
        </p:spPr>
      </p:pic>
      <p:pic>
        <p:nvPicPr>
          <p:cNvPr id="5" name="Grafik 4">
            <a:extLst>
              <a:ext uri="{FF2B5EF4-FFF2-40B4-BE49-F238E27FC236}">
                <a16:creationId xmlns:a16="http://schemas.microsoft.com/office/drawing/2014/main" id="{1F4E38F6-FF67-2566-E041-3E65F5ABF4ED}"/>
              </a:ext>
            </a:extLst>
          </p:cNvPr>
          <p:cNvPicPr>
            <a:picLocks noChangeAspect="1"/>
          </p:cNvPicPr>
          <p:nvPr userDrawn="1"/>
        </p:nvPicPr>
        <p:blipFill rotWithShape="1">
          <a:blip r:embed="rId6"/>
          <a:srcRect t="-18598" b="45038"/>
          <a:stretch/>
        </p:blipFill>
        <p:spPr>
          <a:xfrm>
            <a:off x="9359250" y="5324559"/>
            <a:ext cx="2084578" cy="1533441"/>
          </a:xfrm>
          <a:prstGeom prst="rect">
            <a:avLst/>
          </a:prstGeom>
        </p:spPr>
      </p:pic>
    </p:spTree>
    <p:extLst>
      <p:ext uri="{BB962C8B-B14F-4D97-AF65-F5344CB8AC3E}">
        <p14:creationId xmlns:p14="http://schemas.microsoft.com/office/powerpoint/2010/main" val="961279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lie 2: BG, UL, Fusszeil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E806560-BDDF-E5EE-F3CB-98A75478CCF5}"/>
              </a:ext>
            </a:extLst>
          </p:cNvPr>
          <p:cNvSpPr>
            <a:spLocks noGrp="1"/>
          </p:cNvSpPr>
          <p:nvPr>
            <p:ph type="dt" sz="half" idx="10"/>
          </p:nvPr>
        </p:nvSpPr>
        <p:spPr/>
        <p:txBody>
          <a:bodyPr/>
          <a:lstStyle/>
          <a:p>
            <a:fld id="{FB2CE979-4BF7-EC4C-BCC2-A8054AB43A13}" type="datetime1">
              <a:rPr lang="de-DE" smtClean="0"/>
              <a:pPr/>
              <a:t>02.05.2024</a:t>
            </a:fld>
            <a:endParaRPr lang="de-DE" dirty="0"/>
          </a:p>
        </p:txBody>
      </p:sp>
      <p:sp>
        <p:nvSpPr>
          <p:cNvPr id="5" name="Foliennummernplatzhalter 4">
            <a:extLst>
              <a:ext uri="{FF2B5EF4-FFF2-40B4-BE49-F238E27FC236}">
                <a16:creationId xmlns:a16="http://schemas.microsoft.com/office/drawing/2014/main" id="{28F6C66B-460D-4627-2A9B-64353CDD6376}"/>
              </a:ext>
            </a:extLst>
          </p:cNvPr>
          <p:cNvSpPr>
            <a:spLocks noGrp="1"/>
          </p:cNvSpPr>
          <p:nvPr>
            <p:ph type="sldNum" sz="quarter" idx="12"/>
          </p:nvPr>
        </p:nvSpPr>
        <p:spPr/>
        <p:txBody>
          <a:bodyPr/>
          <a:lstStyle/>
          <a:p>
            <a:fld id="{95A3FDB4-5897-5B41-9BAD-39C3DB677514}" type="slidenum">
              <a:rPr lang="de-DE" smtClean="0"/>
              <a:pPr/>
              <a:t>‹Nr.›</a:t>
            </a:fld>
            <a:endParaRPr lang="de-DE" dirty="0"/>
          </a:p>
        </p:txBody>
      </p:sp>
      <p:sp>
        <p:nvSpPr>
          <p:cNvPr id="10" name="Rechteck 9">
            <a:extLst>
              <a:ext uri="{FF2B5EF4-FFF2-40B4-BE49-F238E27FC236}">
                <a16:creationId xmlns:a16="http://schemas.microsoft.com/office/drawing/2014/main" id="{06648980-FD44-EB5B-4501-4DDCB4658482}"/>
              </a:ext>
            </a:extLst>
          </p:cNvPr>
          <p:cNvSpPr/>
          <p:nvPr userDrawn="1"/>
        </p:nvSpPr>
        <p:spPr>
          <a:xfrm>
            <a:off x="-659" y="-1"/>
            <a:ext cx="8954913" cy="105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solidFill>
                <a:srgbClr val="C6C6C6"/>
              </a:solidFill>
              <a:latin typeface="Source Sans 3" panose="020B0503030403020204" pitchFamily="34" charset="0"/>
            </a:endParaRPr>
          </a:p>
        </p:txBody>
      </p:sp>
      <p:pic>
        <p:nvPicPr>
          <p:cNvPr id="8" name="Grafik 7">
            <a:extLst>
              <a:ext uri="{FF2B5EF4-FFF2-40B4-BE49-F238E27FC236}">
                <a16:creationId xmlns:a16="http://schemas.microsoft.com/office/drawing/2014/main" id="{8E749462-175E-7361-359D-4FC49C3C0F46}"/>
              </a:ext>
            </a:extLst>
          </p:cNvPr>
          <p:cNvPicPr>
            <a:picLocks noChangeAspect="1"/>
          </p:cNvPicPr>
          <p:nvPr userDrawn="1"/>
        </p:nvPicPr>
        <p:blipFill>
          <a:blip r:embed="rId2"/>
          <a:stretch>
            <a:fillRect/>
          </a:stretch>
        </p:blipFill>
        <p:spPr>
          <a:xfrm>
            <a:off x="281710" y="229887"/>
            <a:ext cx="2879061" cy="688855"/>
          </a:xfrm>
          <a:prstGeom prst="rect">
            <a:avLst/>
          </a:prstGeom>
        </p:spPr>
      </p:pic>
      <p:pic>
        <p:nvPicPr>
          <p:cNvPr id="9" name="Grafik 8">
            <a:extLst>
              <a:ext uri="{FF2B5EF4-FFF2-40B4-BE49-F238E27FC236}">
                <a16:creationId xmlns:a16="http://schemas.microsoft.com/office/drawing/2014/main" id="{217BEF71-CC5B-E7FC-9FF9-9FE0A3A66449}"/>
              </a:ext>
            </a:extLst>
          </p:cNvPr>
          <p:cNvPicPr>
            <a:picLocks noChangeAspect="1"/>
          </p:cNvPicPr>
          <p:nvPr userDrawn="1"/>
        </p:nvPicPr>
        <p:blipFill>
          <a:blip r:embed="rId3"/>
          <a:stretch>
            <a:fillRect/>
          </a:stretch>
        </p:blipFill>
        <p:spPr>
          <a:xfrm>
            <a:off x="3465619" y="629727"/>
            <a:ext cx="5280089" cy="5161168"/>
          </a:xfrm>
          <a:prstGeom prst="rect">
            <a:avLst/>
          </a:prstGeom>
        </p:spPr>
      </p:pic>
    </p:spTree>
    <p:extLst>
      <p:ext uri="{BB962C8B-B14F-4D97-AF65-F5344CB8AC3E}">
        <p14:creationId xmlns:p14="http://schemas.microsoft.com/office/powerpoint/2010/main" val="1339010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8CF4A38D-66EB-B73C-80C1-651F91217F08}"/>
              </a:ext>
            </a:extLst>
          </p:cNvPr>
          <p:cNvSpPr>
            <a:spLocks noGrp="1"/>
          </p:cNvSpPr>
          <p:nvPr>
            <p:ph type="dt" sz="half" idx="10"/>
          </p:nvPr>
        </p:nvSpPr>
        <p:spPr/>
        <p:txBody>
          <a:bodyPr/>
          <a:lstStyle/>
          <a:p>
            <a:fld id="{FB2CE979-4BF7-EC4C-BCC2-A8054AB43A13}" type="datetime1">
              <a:rPr lang="de-DE" smtClean="0"/>
              <a:pPr/>
              <a:t>02.05.2024</a:t>
            </a:fld>
            <a:endParaRPr lang="de-DE" dirty="0"/>
          </a:p>
        </p:txBody>
      </p:sp>
      <p:sp>
        <p:nvSpPr>
          <p:cNvPr id="5" name="Foliennummernplatzhalter 4">
            <a:extLst>
              <a:ext uri="{FF2B5EF4-FFF2-40B4-BE49-F238E27FC236}">
                <a16:creationId xmlns:a16="http://schemas.microsoft.com/office/drawing/2014/main" id="{2E0A6C3A-6929-02DB-E768-43FC76A1D9E5}"/>
              </a:ext>
            </a:extLst>
          </p:cNvPr>
          <p:cNvSpPr>
            <a:spLocks noGrp="1"/>
          </p:cNvSpPr>
          <p:nvPr>
            <p:ph type="sldNum" sz="quarter" idx="12"/>
          </p:nvPr>
        </p:nvSpPr>
        <p:spPr/>
        <p:txBody>
          <a:bodyPr/>
          <a:lstStyle/>
          <a:p>
            <a:fld id="{95A3FDB4-5897-5B41-9BAD-39C3DB677514}" type="slidenum">
              <a:rPr lang="de-DE" smtClean="0"/>
              <a:pPr/>
              <a:t>‹Nr.›</a:t>
            </a:fld>
            <a:endParaRPr lang="de-DE" dirty="0"/>
          </a:p>
        </p:txBody>
      </p:sp>
      <p:pic>
        <p:nvPicPr>
          <p:cNvPr id="6" name="Grafik 5">
            <a:extLst>
              <a:ext uri="{FF2B5EF4-FFF2-40B4-BE49-F238E27FC236}">
                <a16:creationId xmlns:a16="http://schemas.microsoft.com/office/drawing/2014/main" id="{BE2597BF-88D8-CF73-64F3-0126375013D9}"/>
              </a:ext>
            </a:extLst>
          </p:cNvPr>
          <p:cNvPicPr>
            <a:picLocks/>
          </p:cNvPicPr>
          <p:nvPr userDrawn="1"/>
        </p:nvPicPr>
        <p:blipFill rotWithShape="1">
          <a:blip r:embed="rId2"/>
          <a:srcRect t="14836" b="1044"/>
          <a:stretch/>
        </p:blipFill>
        <p:spPr>
          <a:xfrm>
            <a:off x="0" y="1058400"/>
            <a:ext cx="12193200" cy="5410800"/>
          </a:xfrm>
          <a:prstGeom prst="rect">
            <a:avLst/>
          </a:prstGeom>
        </p:spPr>
      </p:pic>
    </p:spTree>
    <p:extLst>
      <p:ext uri="{BB962C8B-B14F-4D97-AF65-F5344CB8AC3E}">
        <p14:creationId xmlns:p14="http://schemas.microsoft.com/office/powerpoint/2010/main" val="1299186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folie: BP-Titel, UK und Fusszeil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DBC43BD3-2428-491E-D394-66175C3FA0A5}"/>
              </a:ext>
            </a:extLst>
          </p:cNvPr>
          <p:cNvSpPr>
            <a:spLocks noGrp="1"/>
          </p:cNvSpPr>
          <p:nvPr>
            <p:ph type="dt" sz="half" idx="10"/>
          </p:nvPr>
        </p:nvSpPr>
        <p:spPr/>
        <p:txBody>
          <a:bodyPr/>
          <a:lstStyle/>
          <a:p>
            <a:fld id="{FB2CE979-4BF7-EC4C-BCC2-A8054AB43A13}" type="datetime1">
              <a:rPr lang="de-DE" smtClean="0"/>
              <a:pPr/>
              <a:t>02.05.2024</a:t>
            </a:fld>
            <a:endParaRPr lang="de-DE" dirty="0"/>
          </a:p>
        </p:txBody>
      </p:sp>
      <p:sp>
        <p:nvSpPr>
          <p:cNvPr id="5" name="Foliennummernplatzhalter 4">
            <a:extLst>
              <a:ext uri="{FF2B5EF4-FFF2-40B4-BE49-F238E27FC236}">
                <a16:creationId xmlns:a16="http://schemas.microsoft.com/office/drawing/2014/main" id="{97B69023-1088-CC66-6782-1F5D3975F746}"/>
              </a:ext>
            </a:extLst>
          </p:cNvPr>
          <p:cNvSpPr>
            <a:spLocks noGrp="1"/>
          </p:cNvSpPr>
          <p:nvPr>
            <p:ph type="sldNum" sz="quarter" idx="12"/>
          </p:nvPr>
        </p:nvSpPr>
        <p:spPr/>
        <p:txBody>
          <a:bodyPr/>
          <a:lstStyle/>
          <a:p>
            <a:fld id="{95A3FDB4-5897-5B41-9BAD-39C3DB677514}" type="slidenum">
              <a:rPr lang="de-DE" smtClean="0"/>
              <a:pPr/>
              <a:t>‹Nr.›</a:t>
            </a:fld>
            <a:endParaRPr lang="de-DE" dirty="0"/>
          </a:p>
        </p:txBody>
      </p:sp>
    </p:spTree>
    <p:extLst>
      <p:ext uri="{BB962C8B-B14F-4D97-AF65-F5344CB8AC3E}">
        <p14:creationId xmlns:p14="http://schemas.microsoft.com/office/powerpoint/2010/main" val="890599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olie 1: BG aber kein Fus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648B588A-B2FA-4B91-D2C8-BAD99E97300C}"/>
              </a:ext>
            </a:extLst>
          </p:cNvPr>
          <p:cNvSpPr/>
          <p:nvPr userDrawn="1"/>
        </p:nvSpPr>
        <p:spPr>
          <a:xfrm>
            <a:off x="0" y="1"/>
            <a:ext cx="12192000" cy="6858000"/>
          </a:xfrm>
          <a:prstGeom prst="rect">
            <a:avLst/>
          </a:prstGeom>
          <a:solidFill>
            <a:srgbClr val="C6C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solidFill>
                <a:srgbClr val="C6C6C6"/>
              </a:solidFill>
              <a:latin typeface="Source Sans 3" panose="020B0503030403020204" pitchFamily="34" charset="0"/>
            </a:endParaRPr>
          </a:p>
        </p:txBody>
      </p:sp>
      <p:sp>
        <p:nvSpPr>
          <p:cNvPr id="8" name="Rechteck 7">
            <a:extLst>
              <a:ext uri="{FF2B5EF4-FFF2-40B4-BE49-F238E27FC236}">
                <a16:creationId xmlns:a16="http://schemas.microsoft.com/office/drawing/2014/main" id="{362B4D33-8D3C-AC4E-6DC6-6398FA2D23A5}"/>
              </a:ext>
            </a:extLst>
          </p:cNvPr>
          <p:cNvSpPr/>
          <p:nvPr userDrawn="1"/>
        </p:nvSpPr>
        <p:spPr>
          <a:xfrm>
            <a:off x="-659" y="-1"/>
            <a:ext cx="12192000" cy="105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solidFill>
                <a:srgbClr val="C6C6C6"/>
              </a:solidFill>
              <a:latin typeface="Source Sans 3" panose="020B0503030403020204" pitchFamily="34" charset="0"/>
            </a:endParaRPr>
          </a:p>
        </p:txBody>
      </p:sp>
      <p:pic>
        <p:nvPicPr>
          <p:cNvPr id="6" name="Grafik 5">
            <a:extLst>
              <a:ext uri="{FF2B5EF4-FFF2-40B4-BE49-F238E27FC236}">
                <a16:creationId xmlns:a16="http://schemas.microsoft.com/office/drawing/2014/main" id="{BA3AABEB-A155-3EEB-7CE5-0056007D0181}"/>
              </a:ext>
            </a:extLst>
          </p:cNvPr>
          <p:cNvPicPr>
            <a:picLocks noChangeAspect="1"/>
          </p:cNvPicPr>
          <p:nvPr userDrawn="1"/>
        </p:nvPicPr>
        <p:blipFill>
          <a:blip r:embed="rId2"/>
          <a:stretch>
            <a:fillRect/>
          </a:stretch>
        </p:blipFill>
        <p:spPr>
          <a:xfrm>
            <a:off x="281710" y="229887"/>
            <a:ext cx="2879061" cy="688855"/>
          </a:xfrm>
          <a:prstGeom prst="rect">
            <a:avLst/>
          </a:prstGeom>
        </p:spPr>
      </p:pic>
    </p:spTree>
    <p:extLst>
      <p:ext uri="{BB962C8B-B14F-4D97-AF65-F5344CB8AC3E}">
        <p14:creationId xmlns:p14="http://schemas.microsoft.com/office/powerpoint/2010/main" val="422473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A6A6A6"/>
        </a:solidFill>
        <a:effectLst/>
      </p:bgPr>
    </p:bg>
    <p:spTree>
      <p:nvGrpSpPr>
        <p:cNvPr id="1" name=""/>
        <p:cNvGrpSpPr/>
        <p:nvPr/>
      </p:nvGrpSpPr>
      <p:grpSpPr>
        <a:xfrm>
          <a:off x="0" y="0"/>
          <a:ext cx="0" cy="0"/>
          <a:chOff x="0" y="0"/>
          <a:chExt cx="0" cy="0"/>
        </a:xfrm>
      </p:grpSpPr>
      <p:sp>
        <p:nvSpPr>
          <p:cNvPr id="10" name="Rectangle 12" title="left edge border">
            <a:extLst>
              <a:ext uri="{FF2B5EF4-FFF2-40B4-BE49-F238E27FC236}">
                <a16:creationId xmlns:a16="http://schemas.microsoft.com/office/drawing/2014/main" id="{34E4E5A1-2B57-FD8B-334E-2C6610BBA931}"/>
              </a:ext>
            </a:extLst>
          </p:cNvPr>
          <p:cNvSpPr/>
          <p:nvPr userDrawn="1"/>
        </p:nvSpPr>
        <p:spPr>
          <a:xfrm>
            <a:off x="0" y="0"/>
            <a:ext cx="12193200" cy="105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b="0" i="0" dirty="0">
              <a:latin typeface="Calibri" panose="020F0502020204030204" pitchFamily="34" charset="0"/>
            </a:endParaRPr>
          </a:p>
        </p:txBody>
      </p:sp>
      <p:sp>
        <p:nvSpPr>
          <p:cNvPr id="9" name="Rectangle 12" title="left edge border">
            <a:extLst>
              <a:ext uri="{FF2B5EF4-FFF2-40B4-BE49-F238E27FC236}">
                <a16:creationId xmlns:a16="http://schemas.microsoft.com/office/drawing/2014/main" id="{5CE936D5-3D4B-26B7-5C5C-D58EC88BD72C}"/>
              </a:ext>
            </a:extLst>
          </p:cNvPr>
          <p:cNvSpPr/>
          <p:nvPr userDrawn="1"/>
        </p:nvSpPr>
        <p:spPr>
          <a:xfrm>
            <a:off x="0" y="6473825"/>
            <a:ext cx="12192000" cy="384175"/>
          </a:xfrm>
          <a:prstGeom prst="rect">
            <a:avLst/>
          </a:prstGeom>
          <a:solidFill>
            <a:srgbClr val="55555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Date Placeholder 3">
            <a:extLst>
              <a:ext uri="{FF2B5EF4-FFF2-40B4-BE49-F238E27FC236}">
                <a16:creationId xmlns:a16="http://schemas.microsoft.com/office/drawing/2014/main" id="{B47CB092-0AB9-910A-F139-B5973B8D838B}"/>
              </a:ext>
            </a:extLst>
          </p:cNvPr>
          <p:cNvSpPr>
            <a:spLocks noGrp="1"/>
          </p:cNvSpPr>
          <p:nvPr>
            <p:ph type="dt" sz="half" idx="2"/>
          </p:nvPr>
        </p:nvSpPr>
        <p:spPr>
          <a:xfrm>
            <a:off x="1171822" y="6527468"/>
            <a:ext cx="1124129" cy="288000"/>
          </a:xfrm>
          <a:prstGeom prst="rect">
            <a:avLst/>
          </a:prstGeom>
        </p:spPr>
        <p:txBody>
          <a:bodyPr vert="horz" lIns="36000" tIns="36000" rIns="36000" bIns="36000" rtlCol="0" anchor="ctr"/>
          <a:lstStyle>
            <a:lvl1pPr algn="ctr">
              <a:defRPr sz="1200" b="0" i="0">
                <a:solidFill>
                  <a:schemeClr val="bg1"/>
                </a:solidFill>
                <a:latin typeface="Source Sans 3" panose="020B0503030403020204" pitchFamily="34" charset="0"/>
                <a:cs typeface="Calibri" panose="020F0502020204030204" pitchFamily="34" charset="0"/>
              </a:defRPr>
            </a:lvl1pPr>
          </a:lstStyle>
          <a:p>
            <a:fld id="{FB2CE979-4BF7-EC4C-BCC2-A8054AB43A13}" type="datetime1">
              <a:rPr lang="de-DE" smtClean="0"/>
              <a:pPr/>
              <a:t>02.05.2024</a:t>
            </a:fld>
            <a:endParaRPr lang="de-DE" dirty="0"/>
          </a:p>
        </p:txBody>
      </p:sp>
      <p:sp>
        <p:nvSpPr>
          <p:cNvPr id="14" name="Slide Number Placeholder 5">
            <a:extLst>
              <a:ext uri="{FF2B5EF4-FFF2-40B4-BE49-F238E27FC236}">
                <a16:creationId xmlns:a16="http://schemas.microsoft.com/office/drawing/2014/main" id="{6E7A0C73-90F7-5C31-E151-89B7057E5D8B}"/>
              </a:ext>
            </a:extLst>
          </p:cNvPr>
          <p:cNvSpPr>
            <a:spLocks noGrp="1"/>
          </p:cNvSpPr>
          <p:nvPr>
            <p:ph type="sldNum" sz="quarter" idx="4"/>
          </p:nvPr>
        </p:nvSpPr>
        <p:spPr>
          <a:xfrm>
            <a:off x="10621736" y="6527468"/>
            <a:ext cx="808265" cy="288000"/>
          </a:xfrm>
          <a:prstGeom prst="rect">
            <a:avLst/>
          </a:prstGeom>
        </p:spPr>
        <p:txBody>
          <a:bodyPr vert="horz" lIns="36000" tIns="36000" rIns="0" bIns="36000" rtlCol="0" anchor="ctr"/>
          <a:lstStyle>
            <a:lvl1pPr algn="r">
              <a:defRPr sz="1200" b="0" i="0">
                <a:solidFill>
                  <a:schemeClr val="bg1"/>
                </a:solidFill>
                <a:latin typeface="Source Sans 3" panose="020B0503030403020204" pitchFamily="34" charset="0"/>
                <a:cs typeface="Calibri" panose="020F0502020204030204" pitchFamily="34" charset="0"/>
              </a:defRPr>
            </a:lvl1pPr>
          </a:lstStyle>
          <a:p>
            <a:fld id="{95A3FDB4-5897-5B41-9BAD-39C3DB677514}" type="slidenum">
              <a:rPr lang="de-DE" smtClean="0"/>
              <a:pPr/>
              <a:t>‹Nr.›</a:t>
            </a:fld>
            <a:endParaRPr lang="de-DE" dirty="0"/>
          </a:p>
        </p:txBody>
      </p:sp>
      <p:pic>
        <p:nvPicPr>
          <p:cNvPr id="15" name="Grafik 14">
            <a:extLst>
              <a:ext uri="{FF2B5EF4-FFF2-40B4-BE49-F238E27FC236}">
                <a16:creationId xmlns:a16="http://schemas.microsoft.com/office/drawing/2014/main" id="{6DAB938C-078B-4216-A497-AE5CE542570E}"/>
              </a:ext>
            </a:extLst>
          </p:cNvPr>
          <p:cNvPicPr>
            <a:picLocks noChangeAspect="1"/>
          </p:cNvPicPr>
          <p:nvPr userDrawn="1"/>
        </p:nvPicPr>
        <p:blipFill>
          <a:blip r:embed="rId7"/>
          <a:stretch>
            <a:fillRect/>
          </a:stretch>
        </p:blipFill>
        <p:spPr>
          <a:xfrm>
            <a:off x="266304" y="6561044"/>
            <a:ext cx="759804" cy="168378"/>
          </a:xfrm>
          <a:prstGeom prst="rect">
            <a:avLst/>
          </a:prstGeom>
        </p:spPr>
      </p:pic>
      <p:sp>
        <p:nvSpPr>
          <p:cNvPr id="16" name="Footer Placeholder 4">
            <a:extLst>
              <a:ext uri="{FF2B5EF4-FFF2-40B4-BE49-F238E27FC236}">
                <a16:creationId xmlns:a16="http://schemas.microsoft.com/office/drawing/2014/main" id="{F12B7AC5-6DC9-98D5-18C8-2F945B913CCC}"/>
              </a:ext>
            </a:extLst>
          </p:cNvPr>
          <p:cNvSpPr txBox="1">
            <a:spLocks/>
          </p:cNvSpPr>
          <p:nvPr userDrawn="1"/>
        </p:nvSpPr>
        <p:spPr>
          <a:xfrm>
            <a:off x="6098801" y="6525020"/>
            <a:ext cx="4365116" cy="288000"/>
          </a:xfrm>
          <a:prstGeom prst="rect">
            <a:avLst/>
          </a:prstGeom>
        </p:spPr>
        <p:txBody>
          <a:bodyPr vert="horz" lIns="36000" tIns="36000" rIns="36000" bIns="36000" rtlCol="0" anchor="ctr"/>
          <a:lstStyle>
            <a:defPPr>
              <a:defRPr lang="en-US"/>
            </a:defPPr>
            <a:lvl1pPr marL="0" algn="r" defTabSz="457200" rtl="0" eaLnBrk="1" latinLnBrk="0" hangingPunct="1">
              <a:defRPr sz="1200" b="0" i="0" kern="1200">
                <a:solidFill>
                  <a:schemeClr val="bg1"/>
                </a:solidFill>
                <a:latin typeface="Source Sans 3" panose="020B050303040302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de-DE" b="1" dirty="0">
                <a:solidFill>
                  <a:schemeClr val="bg1"/>
                </a:solidFill>
              </a:rPr>
              <a:t>Über Masterfolie eintragen</a:t>
            </a:r>
          </a:p>
        </p:txBody>
      </p:sp>
      <p:sp>
        <p:nvSpPr>
          <p:cNvPr id="18" name="Subtitle 2">
            <a:extLst>
              <a:ext uri="{FF2B5EF4-FFF2-40B4-BE49-F238E27FC236}">
                <a16:creationId xmlns:a16="http://schemas.microsoft.com/office/drawing/2014/main" id="{6B6F1D3F-7D07-18A5-D9B7-A12E29FD4CD3}"/>
              </a:ext>
            </a:extLst>
          </p:cNvPr>
          <p:cNvSpPr txBox="1">
            <a:spLocks/>
          </p:cNvSpPr>
          <p:nvPr userDrawn="1"/>
        </p:nvSpPr>
        <p:spPr>
          <a:xfrm>
            <a:off x="1939869" y="373529"/>
            <a:ext cx="6938253" cy="352331"/>
          </a:xfrm>
          <a:prstGeom prst="rect">
            <a:avLst/>
          </a:prstGeom>
        </p:spPr>
        <p:txBody>
          <a:bodyPr anchor="t">
            <a:noAutofit/>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2000" b="0" i="0" kern="1200" cap="all" spc="300" baseline="0">
                <a:solidFill>
                  <a:schemeClr val="tx2"/>
                </a:solidFill>
                <a:latin typeface="Source Sans 3" panose="020B0503030403020204" pitchFamily="34" charset="0"/>
                <a:ea typeface="+mn-ea"/>
                <a:cs typeface="Calibri" panose="020F0502020204030204" pitchFamily="34" charset="0"/>
              </a:defRPr>
            </a:lvl1pPr>
            <a:lvl2pPr marL="457200" indent="0" algn="ctr" defTabSz="914400" rtl="0" eaLnBrk="1" latinLnBrk="0" hangingPunct="1">
              <a:lnSpc>
                <a:spcPct val="110000"/>
              </a:lnSpc>
              <a:spcBef>
                <a:spcPts val="700"/>
              </a:spcBef>
              <a:buClr>
                <a:schemeClr val="tx2"/>
              </a:buClr>
              <a:buFont typeface="Gill Sans MT" panose="020B0502020104020203" pitchFamily="34" charset="0"/>
              <a:buNone/>
              <a:defRPr sz="2000" b="0" i="0" kern="1200">
                <a:solidFill>
                  <a:schemeClr val="tx1">
                    <a:lumMod val="65000"/>
                    <a:lumOff val="35000"/>
                  </a:schemeClr>
                </a:solidFill>
                <a:latin typeface="Source Sans 3" panose="020B0503030403020204" pitchFamily="34" charset="0"/>
                <a:ea typeface="+mn-ea"/>
                <a:cs typeface="Calibri" panose="020F0502020204030204" pitchFamily="34" charset="0"/>
              </a:defRPr>
            </a:lvl2pPr>
            <a:lvl3pPr marL="914400" indent="0" algn="ctr" defTabSz="914400" rtl="0" eaLnBrk="1" latinLnBrk="0" hangingPunct="1">
              <a:lnSpc>
                <a:spcPct val="110000"/>
              </a:lnSpc>
              <a:spcBef>
                <a:spcPts val="700"/>
              </a:spcBef>
              <a:buClr>
                <a:schemeClr val="tx2"/>
              </a:buClr>
              <a:buFont typeface="Arial" panose="020B0604020202020204" pitchFamily="34" charset="0"/>
              <a:buNone/>
              <a:defRPr sz="1800" b="0" i="0" kern="1200">
                <a:solidFill>
                  <a:schemeClr val="tx1">
                    <a:lumMod val="65000"/>
                    <a:lumOff val="35000"/>
                  </a:schemeClr>
                </a:solidFill>
                <a:latin typeface="Source Sans 3" panose="020B0503030403020204" pitchFamily="34" charset="0"/>
                <a:ea typeface="+mn-ea"/>
                <a:cs typeface="Calibri" panose="020F0502020204030204" pitchFamily="34" charset="0"/>
              </a:defRPr>
            </a:lvl3pPr>
            <a:lvl4pPr marL="1371600" indent="0" algn="ctr" defTabSz="914400" rtl="0" eaLnBrk="1" latinLnBrk="0" hangingPunct="1">
              <a:lnSpc>
                <a:spcPct val="110000"/>
              </a:lnSpc>
              <a:spcBef>
                <a:spcPts val="700"/>
              </a:spcBef>
              <a:buClr>
                <a:schemeClr val="tx2"/>
              </a:buClr>
              <a:buFont typeface="Gill Sans MT" panose="020B0502020104020203" pitchFamily="34" charset="0"/>
              <a:buNone/>
              <a:defRPr sz="1600" b="0" i="0" kern="1200">
                <a:solidFill>
                  <a:schemeClr val="tx1">
                    <a:lumMod val="65000"/>
                    <a:lumOff val="35000"/>
                  </a:schemeClr>
                </a:solidFill>
                <a:latin typeface="Source Sans 3" panose="020B0503030403020204" pitchFamily="34" charset="0"/>
                <a:ea typeface="+mn-ea"/>
                <a:cs typeface="Calibri" panose="020F0502020204030204" pitchFamily="34" charset="0"/>
              </a:defRPr>
            </a:lvl4pPr>
            <a:lvl5pPr marL="1828800" indent="0" algn="ctr" defTabSz="914400" rtl="0" eaLnBrk="1" latinLnBrk="0" hangingPunct="1">
              <a:lnSpc>
                <a:spcPct val="110000"/>
              </a:lnSpc>
              <a:spcBef>
                <a:spcPts val="700"/>
              </a:spcBef>
              <a:buClr>
                <a:schemeClr val="tx2"/>
              </a:buClr>
              <a:buFont typeface="Arial" panose="020B0604020202020204" pitchFamily="34" charset="0"/>
              <a:buNone/>
              <a:defRPr sz="1600" b="0" i="0" kern="1200">
                <a:solidFill>
                  <a:schemeClr val="tx1">
                    <a:lumMod val="65000"/>
                    <a:lumOff val="35000"/>
                  </a:schemeClr>
                </a:solidFill>
                <a:latin typeface="Source Sans 3" panose="020B0503030403020204" pitchFamily="34" charset="0"/>
                <a:ea typeface="+mn-ea"/>
                <a:cs typeface="Calibri" panose="020F0502020204030204" pitchFamily="34" charset="0"/>
              </a:defRPr>
            </a:lvl5pPr>
            <a:lvl6pPr marL="22860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6pPr>
            <a:lvl7pPr marL="27432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7pPr>
            <a:lvl8pPr marL="32004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lumMod val="65000"/>
                    <a:lumOff val="35000"/>
                  </a:schemeClr>
                </a:solidFill>
                <a:latin typeface="+mn-lt"/>
                <a:ea typeface="+mn-ea"/>
                <a:cs typeface="+mn-cs"/>
              </a:defRPr>
            </a:lvl8pPr>
            <a:lvl9pPr marL="3657600" indent="0" algn="ctr"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lumMod val="65000"/>
                    <a:lumOff val="35000"/>
                  </a:schemeClr>
                </a:solidFill>
                <a:latin typeface="+mn-lt"/>
                <a:ea typeface="+mn-ea"/>
                <a:cs typeface="+mn-cs"/>
              </a:defRPr>
            </a:lvl9pPr>
          </a:lstStyle>
          <a:p>
            <a:r>
              <a:rPr lang="de-DE" dirty="0"/>
              <a:t>| INSTANDHALTUNG</a:t>
            </a:r>
            <a:endParaRPr lang="en-US" dirty="0"/>
          </a:p>
        </p:txBody>
      </p:sp>
      <p:pic>
        <p:nvPicPr>
          <p:cNvPr id="19" name="Grafik 18">
            <a:extLst>
              <a:ext uri="{FF2B5EF4-FFF2-40B4-BE49-F238E27FC236}">
                <a16:creationId xmlns:a16="http://schemas.microsoft.com/office/drawing/2014/main" id="{6C740AE1-E48E-1C4A-20D9-3C06343DB669}"/>
              </a:ext>
            </a:extLst>
          </p:cNvPr>
          <p:cNvPicPr>
            <a:picLocks noChangeAspect="1"/>
          </p:cNvPicPr>
          <p:nvPr userDrawn="1"/>
        </p:nvPicPr>
        <p:blipFill>
          <a:blip r:embed="rId8"/>
          <a:stretch>
            <a:fillRect/>
          </a:stretch>
        </p:blipFill>
        <p:spPr>
          <a:xfrm>
            <a:off x="560177" y="23147"/>
            <a:ext cx="1043801" cy="1020292"/>
          </a:xfrm>
          <a:prstGeom prst="rect">
            <a:avLst/>
          </a:prstGeom>
        </p:spPr>
      </p:pic>
      <p:sp>
        <p:nvSpPr>
          <p:cNvPr id="20" name="Title 1">
            <a:extLst>
              <a:ext uri="{FF2B5EF4-FFF2-40B4-BE49-F238E27FC236}">
                <a16:creationId xmlns:a16="http://schemas.microsoft.com/office/drawing/2014/main" id="{4282C083-E769-8066-50A7-E4192CA10CE1}"/>
              </a:ext>
            </a:extLst>
          </p:cNvPr>
          <p:cNvSpPr txBox="1">
            <a:spLocks/>
          </p:cNvSpPr>
          <p:nvPr userDrawn="1"/>
        </p:nvSpPr>
        <p:spPr>
          <a:xfrm>
            <a:off x="102133" y="398304"/>
            <a:ext cx="1908313" cy="352331"/>
          </a:xfrm>
          <a:prstGeom prst="rect">
            <a:avLst/>
          </a:prstGeom>
        </p:spPr>
        <p:txBody>
          <a:bodyPr anchor="ctr">
            <a:noAutofit/>
          </a:bodyPr>
          <a:lstStyle>
            <a:lvl1pPr algn="ctr" defTabSz="914400" rtl="0" eaLnBrk="1" latinLnBrk="0" hangingPunct="1">
              <a:lnSpc>
                <a:spcPct val="90000"/>
              </a:lnSpc>
              <a:spcBef>
                <a:spcPct val="0"/>
              </a:spcBef>
              <a:buNone/>
              <a:defRPr sz="2000" b="0" kern="1200" cap="all" spc="300" baseline="0">
                <a:solidFill>
                  <a:schemeClr val="tx2"/>
                </a:solidFill>
                <a:latin typeface="+mj-lt"/>
                <a:ea typeface="+mj-ea"/>
                <a:cs typeface="+mj-cs"/>
              </a:defRPr>
            </a:lvl1pPr>
          </a:lstStyle>
          <a:p>
            <a:r>
              <a:rPr lang="de-DE" dirty="0"/>
              <a:t>BIG POINT 9</a:t>
            </a:r>
            <a:endParaRPr lang="en-US" dirty="0"/>
          </a:p>
        </p:txBody>
      </p:sp>
      <p:pic>
        <p:nvPicPr>
          <p:cNvPr id="21" name="Grafik 20">
            <a:extLst>
              <a:ext uri="{FF2B5EF4-FFF2-40B4-BE49-F238E27FC236}">
                <a16:creationId xmlns:a16="http://schemas.microsoft.com/office/drawing/2014/main" id="{941EE628-DD1E-C909-EE23-A40B4CE5ED2F}"/>
              </a:ext>
            </a:extLst>
          </p:cNvPr>
          <p:cNvPicPr>
            <a:picLocks noChangeAspect="1"/>
          </p:cNvPicPr>
          <p:nvPr userDrawn="1"/>
        </p:nvPicPr>
        <p:blipFill>
          <a:blip r:embed="rId9"/>
          <a:stretch>
            <a:fillRect/>
          </a:stretch>
        </p:blipFill>
        <p:spPr>
          <a:xfrm>
            <a:off x="9030875" y="235613"/>
            <a:ext cx="611909" cy="588818"/>
          </a:xfrm>
          <a:prstGeom prst="rect">
            <a:avLst/>
          </a:prstGeom>
        </p:spPr>
      </p:pic>
      <p:sp>
        <p:nvSpPr>
          <p:cNvPr id="22" name="Textfeld 21">
            <a:extLst>
              <a:ext uri="{FF2B5EF4-FFF2-40B4-BE49-F238E27FC236}">
                <a16:creationId xmlns:a16="http://schemas.microsoft.com/office/drawing/2014/main" id="{6D4DF9D4-D9B3-CD6A-3747-7C3AD78AF0AC}"/>
              </a:ext>
            </a:extLst>
          </p:cNvPr>
          <p:cNvSpPr txBox="1"/>
          <p:nvPr userDrawn="1"/>
        </p:nvSpPr>
        <p:spPr>
          <a:xfrm>
            <a:off x="9642784" y="299190"/>
            <a:ext cx="1944763" cy="461665"/>
          </a:xfrm>
          <a:prstGeom prst="rect">
            <a:avLst/>
          </a:prstGeom>
          <a:noFill/>
        </p:spPr>
        <p:txBody>
          <a:bodyPr wrap="none" rtlCol="0">
            <a:spAutoFit/>
          </a:bodyPr>
          <a:lstStyle/>
          <a:p>
            <a:pPr algn="l"/>
            <a:r>
              <a:rPr lang="de-DE" sz="1200" b="1" i="0" dirty="0">
                <a:latin typeface="Calibri" panose="020F0502020204030204" pitchFamily="34" charset="0"/>
                <a:cs typeface="Calibri" panose="020F0502020204030204" pitchFamily="34" charset="0"/>
              </a:rPr>
              <a:t>Unternehmenslogo</a:t>
            </a:r>
          </a:p>
          <a:p>
            <a:pPr algn="l"/>
            <a:r>
              <a:rPr lang="de-DE" sz="1200" dirty="0">
                <a:latin typeface="Calibri" panose="020F0502020204030204" pitchFamily="34" charset="0"/>
                <a:cs typeface="Calibri" panose="020F0502020204030204" pitchFamily="34" charset="0"/>
              </a:rPr>
              <a:t>(änderbar im Folienmaster)</a:t>
            </a:r>
          </a:p>
        </p:txBody>
      </p:sp>
      <p:sp>
        <p:nvSpPr>
          <p:cNvPr id="2" name="Footer Placeholder 4">
            <a:extLst>
              <a:ext uri="{FF2B5EF4-FFF2-40B4-BE49-F238E27FC236}">
                <a16:creationId xmlns:a16="http://schemas.microsoft.com/office/drawing/2014/main" id="{E280C7A5-4B12-794A-9591-800A18280519}"/>
              </a:ext>
            </a:extLst>
          </p:cNvPr>
          <p:cNvSpPr txBox="1">
            <a:spLocks/>
          </p:cNvSpPr>
          <p:nvPr userDrawn="1"/>
        </p:nvSpPr>
        <p:spPr>
          <a:xfrm>
            <a:off x="4522381" y="6525020"/>
            <a:ext cx="1603452" cy="288000"/>
          </a:xfrm>
          <a:prstGeom prst="rect">
            <a:avLst/>
          </a:prstGeom>
        </p:spPr>
        <p:txBody>
          <a:bodyPr vert="horz" lIns="36000" tIns="36000" rIns="36000" bIns="36000" rtlCol="0" anchor="ctr"/>
          <a:lstStyle>
            <a:defPPr>
              <a:defRPr lang="en-US"/>
            </a:defPPr>
            <a:lvl1pPr marL="0" algn="r" defTabSz="457200" rtl="0" eaLnBrk="1" latinLnBrk="0" hangingPunct="1">
              <a:defRPr sz="1200" b="0" i="0" kern="1200">
                <a:solidFill>
                  <a:schemeClr val="bg1"/>
                </a:solidFill>
                <a:latin typeface="Source Sans 3" panose="020B050303040302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b="0" dirty="0">
                <a:solidFill>
                  <a:schemeClr val="bg1"/>
                </a:solidFill>
              </a:rPr>
              <a:t>Referentin/Referent:</a:t>
            </a:r>
          </a:p>
        </p:txBody>
      </p:sp>
    </p:spTree>
    <p:extLst>
      <p:ext uri="{BB962C8B-B14F-4D97-AF65-F5344CB8AC3E}">
        <p14:creationId xmlns:p14="http://schemas.microsoft.com/office/powerpoint/2010/main" val="1247618540"/>
      </p:ext>
    </p:extLst>
  </p:cSld>
  <p:clrMap bg1="lt1" tx1="dk1" bg2="lt2" tx2="dk2" accent1="accent1" accent2="accent2" accent3="accent3" accent4="accent4" accent5="accent5" accent6="accent6" hlink="hlink" folHlink="folHlink"/>
  <p:sldLayoutIdLst>
    <p:sldLayoutId id="2147483710" r:id="rId1"/>
    <p:sldLayoutId id="2147483708" r:id="rId2"/>
    <p:sldLayoutId id="2147483725" r:id="rId3"/>
    <p:sldLayoutId id="2147483709" r:id="rId4"/>
    <p:sldLayoutId id="2147483726" r:id="rId5"/>
  </p:sldLayoutIdLst>
  <p:hf hdr="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b="0" i="0" kern="1200">
          <a:solidFill>
            <a:schemeClr val="tx1">
              <a:lumMod val="65000"/>
              <a:lumOff val="35000"/>
            </a:schemeClr>
          </a:solidFill>
          <a:latin typeface="Source Sans 3" panose="020B0503030403020204" pitchFamily="34" charset="0"/>
          <a:ea typeface="+mn-ea"/>
          <a:cs typeface="Calibri" panose="020F0502020204030204" pitchFamily="34" charset="0"/>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b="0" i="0" kern="1200">
          <a:solidFill>
            <a:schemeClr val="tx1">
              <a:lumMod val="65000"/>
              <a:lumOff val="35000"/>
            </a:schemeClr>
          </a:solidFill>
          <a:latin typeface="Source Sans 3" panose="020B0503030403020204" pitchFamily="34" charset="0"/>
          <a:ea typeface="+mn-ea"/>
          <a:cs typeface="Calibri" panose="020F0502020204030204" pitchFamily="34" charset="0"/>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b="0" i="0" kern="1200">
          <a:solidFill>
            <a:schemeClr val="tx1">
              <a:lumMod val="65000"/>
              <a:lumOff val="35000"/>
            </a:schemeClr>
          </a:solidFill>
          <a:latin typeface="Source Sans 3" panose="020B0503030403020204" pitchFamily="34" charset="0"/>
          <a:ea typeface="+mn-ea"/>
          <a:cs typeface="Calibri" panose="020F0502020204030204" pitchFamily="34" charset="0"/>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b="0" i="0" kern="1200">
          <a:solidFill>
            <a:schemeClr val="tx1">
              <a:lumMod val="65000"/>
              <a:lumOff val="35000"/>
            </a:schemeClr>
          </a:solidFill>
          <a:latin typeface="Source Sans 3" panose="020B0503030403020204" pitchFamily="34" charset="0"/>
          <a:ea typeface="+mn-ea"/>
          <a:cs typeface="Calibri" panose="020F0502020204030204" pitchFamily="34" charset="0"/>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b="0" i="0" kern="1200">
          <a:solidFill>
            <a:schemeClr val="tx1">
              <a:lumMod val="65000"/>
              <a:lumOff val="35000"/>
            </a:schemeClr>
          </a:solidFill>
          <a:latin typeface="Source Sans 3" panose="020B0503030403020204" pitchFamily="34" charset="0"/>
          <a:ea typeface="+mn-ea"/>
          <a:cs typeface="Calibri" panose="020F0502020204030204" pitchFamily="34" charset="0"/>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346" userDrawn="1">
          <p15:clr>
            <a:srgbClr val="F26B43"/>
          </p15:clr>
        </p15:guide>
        <p15:guide id="7" orient="horz" pos="663" userDrawn="1">
          <p15:clr>
            <a:srgbClr val="F26B43"/>
          </p15:clr>
        </p15:guide>
        <p15:guide id="8" orient="horz" pos="2160" userDrawn="1">
          <p15:clr>
            <a:srgbClr val="F26B43"/>
          </p15:clr>
        </p15:guide>
        <p15:guide id="9" orient="horz" pos="407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medienshop.bgrci.de/shop/bgi/areihe?query=/a039.xml&amp;field=path"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072980DC-77C6-B1CC-7FEC-6F5228A81CDA}"/>
              </a:ext>
            </a:extLst>
          </p:cNvPr>
          <p:cNvSpPr>
            <a:spLocks noGrp="1"/>
          </p:cNvSpPr>
          <p:nvPr/>
        </p:nvSpPr>
        <p:spPr>
          <a:xfrm>
            <a:off x="834770" y="1876849"/>
            <a:ext cx="6851905" cy="1223962"/>
          </a:xfrm>
          <a:prstGeom prst="rect">
            <a:avLst/>
          </a:prstGeom>
        </p:spPr>
        <p:txBody>
          <a:bodyPr vert="horz" lIns="0" tIns="0" rIns="90000" bIns="45720" rtlCol="0" anchor="t" anchorCtr="0">
            <a:noAutofit/>
          </a:bodyPr>
          <a:lstStyle>
            <a:lvl1pPr algn="l" defTabSz="914400" rtl="0" eaLnBrk="1" latinLnBrk="0" hangingPunct="1">
              <a:lnSpc>
                <a:spcPct val="90000"/>
              </a:lnSpc>
              <a:spcBef>
                <a:spcPct val="0"/>
              </a:spcBef>
              <a:buNone/>
              <a:defRPr sz="3200" b="1" i="0" kern="1200" baseline="0">
                <a:solidFill>
                  <a:srgbClr val="555555"/>
                </a:solidFill>
                <a:latin typeface="Source Sans 3" panose="020B0503030403020204" pitchFamily="34" charset="0"/>
                <a:ea typeface="+mj-ea"/>
                <a:cs typeface="+mj-cs"/>
              </a:defRPr>
            </a:lvl1pPr>
          </a:lstStyle>
          <a:p>
            <a:r>
              <a:rPr lang="de-DE" dirty="0"/>
              <a:t>Big Points im Arbeitsschutz – </a:t>
            </a:r>
            <a:br>
              <a:rPr lang="de-DE" dirty="0"/>
            </a:br>
            <a:r>
              <a:rPr lang="de-DE" dirty="0"/>
              <a:t>mit sportlichen Beispielen zum Erfolg</a:t>
            </a:r>
            <a:br>
              <a:rPr lang="de-DE" dirty="0"/>
            </a:br>
            <a:endParaRPr lang="de-DE" dirty="0"/>
          </a:p>
        </p:txBody>
      </p:sp>
      <p:sp>
        <p:nvSpPr>
          <p:cNvPr id="9" name="Untertitel 13">
            <a:extLst>
              <a:ext uri="{FF2B5EF4-FFF2-40B4-BE49-F238E27FC236}">
                <a16:creationId xmlns:a16="http://schemas.microsoft.com/office/drawing/2014/main" id="{62F657AF-A304-4ECC-D892-50BEC1D2DFA1}"/>
              </a:ext>
            </a:extLst>
          </p:cNvPr>
          <p:cNvSpPr>
            <a:spLocks noGrp="1"/>
          </p:cNvSpPr>
          <p:nvPr/>
        </p:nvSpPr>
        <p:spPr>
          <a:xfrm>
            <a:off x="834770" y="3604049"/>
            <a:ext cx="6107113" cy="490537"/>
          </a:xfrm>
          <a:prstGeom prst="rect">
            <a:avLst/>
          </a:prstGeom>
        </p:spPr>
        <p:txBody>
          <a:bodyPr vert="horz" lIns="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baseline="0">
                <a:solidFill>
                  <a:srgbClr val="555555"/>
                </a:solidFill>
                <a:latin typeface="Source Sans 3" panose="020B0503030403020204" pitchFamily="34" charset="0"/>
                <a:ea typeface="+mn-ea"/>
                <a:cs typeface="+mn-cs"/>
              </a:defRPr>
            </a:lvl1pPr>
            <a:lvl2pPr marL="457200" indent="0" algn="ctr" defTabSz="914400" rtl="0" eaLnBrk="1" latinLnBrk="0" hangingPunct="1">
              <a:lnSpc>
                <a:spcPct val="90000"/>
              </a:lnSpc>
              <a:spcBef>
                <a:spcPts val="1000"/>
              </a:spcBef>
              <a:buFont typeface="Arial" panose="020B0604020202020204" pitchFamily="34" charset="0"/>
              <a:buNone/>
              <a:tabLst/>
              <a:defRPr sz="2000" b="0" i="0" kern="1200" baseline="0">
                <a:solidFill>
                  <a:schemeClr val="tx1"/>
                </a:solidFill>
                <a:latin typeface="Source Sans 3" panose="020B0503030403020204" pitchFamily="34" charset="0"/>
                <a:ea typeface="+mn-ea"/>
                <a:cs typeface="+mn-cs"/>
              </a:defRPr>
            </a:lvl2pPr>
            <a:lvl3pPr marL="914400" indent="0" algn="ctr" defTabSz="914400" rtl="0" eaLnBrk="1" latinLnBrk="0" hangingPunct="1">
              <a:lnSpc>
                <a:spcPct val="90000"/>
              </a:lnSpc>
              <a:spcBef>
                <a:spcPts val="1000"/>
              </a:spcBef>
              <a:buFont typeface="Arial" panose="020B0604020202020204" pitchFamily="34" charset="0"/>
              <a:buNone/>
              <a:tabLst/>
              <a:defRPr sz="1800" b="0" i="0" kern="1200">
                <a:solidFill>
                  <a:schemeClr val="tx1"/>
                </a:solidFill>
                <a:latin typeface="Source Sans 3" panose="020B0503030403020204" pitchFamily="34" charset="0"/>
                <a:ea typeface="+mn-ea"/>
                <a:cs typeface="+mn-cs"/>
              </a:defRPr>
            </a:lvl3pPr>
            <a:lvl4pPr marL="137160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baseline="0">
                <a:solidFill>
                  <a:schemeClr val="tx1"/>
                </a:solidFill>
                <a:latin typeface="Source Sans 3" panose="020B0503030403020204" pitchFamily="34" charset="0"/>
                <a:ea typeface="+mn-ea"/>
                <a:cs typeface="+mn-cs"/>
              </a:defRPr>
            </a:lvl4pPr>
            <a:lvl5pPr marL="182880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a:solidFill>
                  <a:schemeClr val="tx1"/>
                </a:solidFill>
                <a:latin typeface="Source Sans 3"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dirty="0"/>
              <a:t>Musterfoliensatz BP 9 zum Einstieg in das Thema „Instandhaltung“ </a:t>
            </a:r>
          </a:p>
        </p:txBody>
      </p:sp>
    </p:spTree>
    <p:extLst>
      <p:ext uri="{BB962C8B-B14F-4D97-AF65-F5344CB8AC3E}">
        <p14:creationId xmlns:p14="http://schemas.microsoft.com/office/powerpoint/2010/main" val="4061941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FA5871AE-4057-C5DF-367C-29AC72C69071}"/>
              </a:ext>
            </a:extLst>
          </p:cNvPr>
          <p:cNvPicPr>
            <a:picLocks/>
          </p:cNvPicPr>
          <p:nvPr/>
        </p:nvPicPr>
        <p:blipFill>
          <a:blip r:embed="rId3"/>
          <a:srcRect t="7940" b="7940"/>
          <a:stretch/>
        </p:blipFill>
        <p:spPr>
          <a:xfrm>
            <a:off x="0" y="1058237"/>
            <a:ext cx="12193200" cy="5410800"/>
          </a:xfrm>
          <a:prstGeom prst="rect">
            <a:avLst/>
          </a:prstGeom>
        </p:spPr>
      </p:pic>
      <p:sp>
        <p:nvSpPr>
          <p:cNvPr id="2" name="Datumsplatzhalter 1">
            <a:extLst>
              <a:ext uri="{FF2B5EF4-FFF2-40B4-BE49-F238E27FC236}">
                <a16:creationId xmlns:a16="http://schemas.microsoft.com/office/drawing/2014/main" id="{2C218974-595C-303B-0F01-2BE4C54663A7}"/>
              </a:ext>
            </a:extLst>
          </p:cNvPr>
          <p:cNvSpPr>
            <a:spLocks noGrp="1"/>
          </p:cNvSpPr>
          <p:nvPr>
            <p:ph type="dt" sz="half" idx="10"/>
          </p:nvPr>
        </p:nvSpPr>
        <p:spPr/>
        <p:txBody>
          <a:bodyPr/>
          <a:lstStyle/>
          <a:p>
            <a:fld id="{FB2CE979-4BF7-EC4C-BCC2-A8054AB43A13}" type="datetime1">
              <a:rPr lang="de-DE" smtClean="0"/>
              <a:pPr/>
              <a:t>02.05.2024</a:t>
            </a:fld>
            <a:endParaRPr lang="de-DE" dirty="0"/>
          </a:p>
        </p:txBody>
      </p:sp>
      <p:sp>
        <p:nvSpPr>
          <p:cNvPr id="4" name="Foliennummernplatzhalter 3">
            <a:extLst>
              <a:ext uri="{FF2B5EF4-FFF2-40B4-BE49-F238E27FC236}">
                <a16:creationId xmlns:a16="http://schemas.microsoft.com/office/drawing/2014/main" id="{CA9CDA36-258B-4E5E-F01C-8702EB3FD0FF}"/>
              </a:ext>
            </a:extLst>
          </p:cNvPr>
          <p:cNvSpPr>
            <a:spLocks noGrp="1"/>
          </p:cNvSpPr>
          <p:nvPr>
            <p:ph type="sldNum" sz="quarter" idx="12"/>
          </p:nvPr>
        </p:nvSpPr>
        <p:spPr/>
        <p:txBody>
          <a:bodyPr/>
          <a:lstStyle/>
          <a:p>
            <a:fld id="{95A3FDB4-5897-5B41-9BAD-39C3DB677514}" type="slidenum">
              <a:rPr lang="de-DE" smtClean="0"/>
              <a:pPr/>
              <a:t>10</a:t>
            </a:fld>
            <a:endParaRPr lang="de-DE" dirty="0"/>
          </a:p>
        </p:txBody>
      </p:sp>
      <p:sp>
        <p:nvSpPr>
          <p:cNvPr id="6" name="Textfeld 5">
            <a:extLst>
              <a:ext uri="{FF2B5EF4-FFF2-40B4-BE49-F238E27FC236}">
                <a16:creationId xmlns:a16="http://schemas.microsoft.com/office/drawing/2014/main" id="{B2CFA73D-806F-6F9A-1C07-C37ED41256FA}"/>
              </a:ext>
            </a:extLst>
          </p:cNvPr>
          <p:cNvSpPr txBox="1"/>
          <p:nvPr/>
        </p:nvSpPr>
        <p:spPr>
          <a:xfrm>
            <a:off x="1257300" y="3325900"/>
            <a:ext cx="3682418" cy="707886"/>
          </a:xfrm>
          <a:prstGeom prst="rect">
            <a:avLst/>
          </a:prstGeom>
          <a:solidFill>
            <a:srgbClr val="CC1D13"/>
          </a:solidFill>
          <a:ln>
            <a:noFill/>
          </a:ln>
        </p:spPr>
        <p:txBody>
          <a:bodyPr wrap="none" rtlCol="0">
            <a:spAutoFit/>
          </a:bodyPr>
          <a:lstStyle/>
          <a:p>
            <a:r>
              <a:rPr lang="de-DE" sz="4000" b="1" dirty="0">
                <a:solidFill>
                  <a:schemeClr val="bg1"/>
                </a:solidFill>
                <a:latin typeface="Source Sans 3" panose="020B0503030403020204" pitchFamily="34" charset="0"/>
                <a:cs typeface="Calibri" panose="020F0502020204030204" pitchFamily="34" charset="0"/>
              </a:rPr>
              <a:t>Instandhaltung</a:t>
            </a:r>
          </a:p>
        </p:txBody>
      </p:sp>
      <p:sp>
        <p:nvSpPr>
          <p:cNvPr id="7" name="Textfeld 6">
            <a:extLst>
              <a:ext uri="{FF2B5EF4-FFF2-40B4-BE49-F238E27FC236}">
                <a16:creationId xmlns:a16="http://schemas.microsoft.com/office/drawing/2014/main" id="{910B2546-2D5C-93AF-6E6C-B54FC0EC69C7}"/>
              </a:ext>
            </a:extLst>
          </p:cNvPr>
          <p:cNvSpPr txBox="1"/>
          <p:nvPr/>
        </p:nvSpPr>
        <p:spPr>
          <a:xfrm>
            <a:off x="2562318" y="4238672"/>
            <a:ext cx="4883511" cy="2095382"/>
          </a:xfrm>
          <a:prstGeom prst="rect">
            <a:avLst/>
          </a:prstGeom>
          <a:solidFill>
            <a:schemeClr val="bg1">
              <a:alpha val="86759"/>
            </a:schemeClr>
          </a:solidFill>
        </p:spPr>
        <p:txBody>
          <a:bodyPr wrap="square" rtlCol="0">
            <a:spAutoFit/>
          </a:bodyPr>
          <a:lstStyle/>
          <a:p>
            <a:pPr marL="273050" lvl="0" indent="-273050">
              <a:lnSpc>
                <a:spcPct val="107000"/>
              </a:lnSpc>
              <a:spcAft>
                <a:spcPts val="600"/>
              </a:spcAft>
              <a:buClr>
                <a:srgbClr val="CC1D13"/>
              </a:buClr>
              <a:buSzPct val="120000"/>
              <a:buFont typeface="Arial" panose="020B0604020202020204" pitchFamily="34" charset="0"/>
              <a:buChar char="•"/>
            </a:pPr>
            <a:r>
              <a:rPr lang="de-DE" kern="100" dirty="0">
                <a:latin typeface="Source Sans 3" panose="020B0503030403020204" pitchFamily="34" charset="0"/>
                <a:ea typeface="Calibri" panose="020F0502020204030204" pitchFamily="34" charset="0"/>
                <a:cs typeface="Times New Roman" panose="02020603050405020304" pitchFamily="18" charset="0"/>
              </a:rPr>
              <a:t>Grundlage für einen sicheren und zuverlässigen Betrieb </a:t>
            </a:r>
          </a:p>
          <a:p>
            <a:pPr marL="273050" lvl="0" indent="-273050">
              <a:lnSpc>
                <a:spcPct val="107000"/>
              </a:lnSpc>
              <a:spcAft>
                <a:spcPts val="600"/>
              </a:spcAft>
              <a:buClr>
                <a:srgbClr val="CC1D13"/>
              </a:buClr>
              <a:buSzPct val="120000"/>
              <a:buFont typeface="Arial" panose="020B0604020202020204" pitchFamily="34" charset="0"/>
              <a:buChar char="•"/>
            </a:pPr>
            <a:r>
              <a:rPr lang="de-DE" kern="100" dirty="0">
                <a:latin typeface="Source Sans 3" panose="020B0503030403020204" pitchFamily="34" charset="0"/>
                <a:ea typeface="Calibri" panose="020F0502020204030204" pitchFamily="34" charset="0"/>
                <a:cs typeface="Times New Roman" panose="02020603050405020304" pitchFamily="18" charset="0"/>
              </a:rPr>
              <a:t>Improvisation vermeiden </a:t>
            </a:r>
          </a:p>
          <a:p>
            <a:pPr marL="273050" lvl="0" indent="-273050">
              <a:lnSpc>
                <a:spcPct val="107000"/>
              </a:lnSpc>
              <a:spcAft>
                <a:spcPts val="600"/>
              </a:spcAft>
              <a:buClr>
                <a:srgbClr val="CC1D13"/>
              </a:buClr>
              <a:buSzPct val="120000"/>
              <a:buFont typeface="Arial" panose="020B0604020202020204" pitchFamily="34" charset="0"/>
              <a:buChar char="•"/>
            </a:pPr>
            <a:r>
              <a:rPr lang="de-DE" kern="100" dirty="0">
                <a:latin typeface="Source Sans 3" panose="020B0503030403020204" pitchFamily="34" charset="0"/>
                <a:ea typeface="Calibri" panose="020F0502020204030204" pitchFamily="34" charset="0"/>
                <a:cs typeface="Times New Roman" panose="02020603050405020304" pitchFamily="18" charset="0"/>
              </a:rPr>
              <a:t>Vermeidet Produktionsausfälle und Verluste</a:t>
            </a:r>
          </a:p>
          <a:p>
            <a:pPr marL="273050" lvl="0" indent="-273050">
              <a:lnSpc>
                <a:spcPct val="107000"/>
              </a:lnSpc>
              <a:spcAft>
                <a:spcPts val="600"/>
              </a:spcAft>
              <a:buClr>
                <a:srgbClr val="CC1D13"/>
              </a:buClr>
              <a:buSzPct val="120000"/>
              <a:buFont typeface="Arial" panose="020B0604020202020204" pitchFamily="34" charset="0"/>
              <a:buChar char="•"/>
            </a:pPr>
            <a:r>
              <a:rPr lang="de-DE" kern="100" dirty="0">
                <a:latin typeface="Source Sans 3" panose="020B0503030403020204" pitchFamily="34" charset="0"/>
                <a:ea typeface="Calibri" panose="020F0502020204030204" pitchFamily="34" charset="0"/>
                <a:cs typeface="Times New Roman" panose="02020603050405020304" pitchFamily="18" charset="0"/>
              </a:rPr>
              <a:t>Bereiten Sie Ihr Serviceteam optimal auf den nächsten Einsatz vor </a:t>
            </a:r>
          </a:p>
        </p:txBody>
      </p:sp>
    </p:spTree>
    <p:extLst>
      <p:ext uri="{BB962C8B-B14F-4D97-AF65-F5344CB8AC3E}">
        <p14:creationId xmlns:p14="http://schemas.microsoft.com/office/powerpoint/2010/main" val="1711297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6B3CB77-65B1-EC59-3568-C4FC9E59E8A4}"/>
              </a:ext>
            </a:extLst>
          </p:cNvPr>
          <p:cNvSpPr>
            <a:spLocks noGrp="1"/>
          </p:cNvSpPr>
          <p:nvPr>
            <p:ph type="dt" sz="half" idx="10"/>
          </p:nvPr>
        </p:nvSpPr>
        <p:spPr/>
        <p:txBody>
          <a:bodyPr/>
          <a:lstStyle/>
          <a:p>
            <a:fld id="{FB2CE979-4BF7-EC4C-BCC2-A8054AB43A13}" type="datetime1">
              <a:rPr lang="de-DE" smtClean="0"/>
              <a:pPr/>
              <a:t>02.05.2024</a:t>
            </a:fld>
            <a:endParaRPr lang="de-DE" dirty="0"/>
          </a:p>
        </p:txBody>
      </p:sp>
      <p:sp>
        <p:nvSpPr>
          <p:cNvPr id="4" name="Foliennummernplatzhalter 3">
            <a:extLst>
              <a:ext uri="{FF2B5EF4-FFF2-40B4-BE49-F238E27FC236}">
                <a16:creationId xmlns:a16="http://schemas.microsoft.com/office/drawing/2014/main" id="{8B4DF4AB-CD91-3358-A10D-EC5D343825FA}"/>
              </a:ext>
            </a:extLst>
          </p:cNvPr>
          <p:cNvSpPr>
            <a:spLocks noGrp="1"/>
          </p:cNvSpPr>
          <p:nvPr>
            <p:ph type="sldNum" sz="quarter" idx="12"/>
          </p:nvPr>
        </p:nvSpPr>
        <p:spPr/>
        <p:txBody>
          <a:bodyPr/>
          <a:lstStyle/>
          <a:p>
            <a:fld id="{95A3FDB4-5897-5B41-9BAD-39C3DB677514}" type="slidenum">
              <a:rPr lang="de-DE" smtClean="0"/>
              <a:pPr/>
              <a:t>11</a:t>
            </a:fld>
            <a:endParaRPr lang="de-DE" dirty="0"/>
          </a:p>
        </p:txBody>
      </p:sp>
      <p:sp>
        <p:nvSpPr>
          <p:cNvPr id="5" name="Textfeld 4">
            <a:extLst>
              <a:ext uri="{FF2B5EF4-FFF2-40B4-BE49-F238E27FC236}">
                <a16:creationId xmlns:a16="http://schemas.microsoft.com/office/drawing/2014/main" id="{88BC49CA-43D3-88E0-0957-C55DF02AB617}"/>
              </a:ext>
            </a:extLst>
          </p:cNvPr>
          <p:cNvSpPr txBox="1">
            <a:spLocks/>
          </p:cNvSpPr>
          <p:nvPr/>
        </p:nvSpPr>
        <p:spPr>
          <a:xfrm>
            <a:off x="6657540" y="2922657"/>
            <a:ext cx="4772460" cy="1015663"/>
          </a:xfrm>
          <a:prstGeom prst="rect">
            <a:avLst/>
          </a:prstGeom>
          <a:noFill/>
          <a:ln>
            <a:noFill/>
          </a:ln>
        </p:spPr>
        <p:txBody>
          <a:bodyPr wrap="none" rtlCol="0">
            <a:spAutoFit/>
          </a:bodyPr>
          <a:lstStyle/>
          <a:p>
            <a:pPr algn="r"/>
            <a:r>
              <a:rPr lang="de-DE" sz="6000" b="1" dirty="0">
                <a:solidFill>
                  <a:schemeClr val="bg1"/>
                </a:solidFill>
                <a:latin typeface="Source Sans 3" panose="020B0503030403020204" pitchFamily="34" charset="0"/>
                <a:cs typeface="Calibri" panose="020F0502020204030204" pitchFamily="34" charset="0"/>
              </a:rPr>
              <a:t>Nachspielzeit</a:t>
            </a:r>
          </a:p>
        </p:txBody>
      </p:sp>
    </p:spTree>
    <p:extLst>
      <p:ext uri="{BB962C8B-B14F-4D97-AF65-F5344CB8AC3E}">
        <p14:creationId xmlns:p14="http://schemas.microsoft.com/office/powerpoint/2010/main" val="2615725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06E944E-5324-AF90-49A1-FA1225896F6C}"/>
              </a:ext>
            </a:extLst>
          </p:cNvPr>
          <p:cNvSpPr>
            <a:spLocks noGrp="1"/>
          </p:cNvSpPr>
          <p:nvPr>
            <p:ph type="dt" sz="half" idx="10"/>
          </p:nvPr>
        </p:nvSpPr>
        <p:spPr/>
        <p:txBody>
          <a:bodyPr/>
          <a:lstStyle/>
          <a:p>
            <a:fld id="{FB2CE979-4BF7-EC4C-BCC2-A8054AB43A13}" type="datetime1">
              <a:rPr lang="de-DE" smtClean="0"/>
              <a:pPr/>
              <a:t>02.05.2024</a:t>
            </a:fld>
            <a:endParaRPr lang="de-DE" dirty="0"/>
          </a:p>
        </p:txBody>
      </p:sp>
      <p:sp>
        <p:nvSpPr>
          <p:cNvPr id="4" name="Foliennummernplatzhalter 3">
            <a:extLst>
              <a:ext uri="{FF2B5EF4-FFF2-40B4-BE49-F238E27FC236}">
                <a16:creationId xmlns:a16="http://schemas.microsoft.com/office/drawing/2014/main" id="{4331F97F-926F-AB9F-BB16-2EF0512D8E28}"/>
              </a:ext>
            </a:extLst>
          </p:cNvPr>
          <p:cNvSpPr>
            <a:spLocks noGrp="1"/>
          </p:cNvSpPr>
          <p:nvPr>
            <p:ph type="sldNum" sz="quarter" idx="12"/>
          </p:nvPr>
        </p:nvSpPr>
        <p:spPr/>
        <p:txBody>
          <a:bodyPr/>
          <a:lstStyle/>
          <a:p>
            <a:fld id="{95A3FDB4-5897-5B41-9BAD-39C3DB677514}" type="slidenum">
              <a:rPr lang="de-DE" smtClean="0"/>
              <a:pPr/>
              <a:t>12</a:t>
            </a:fld>
            <a:endParaRPr lang="de-DE" dirty="0"/>
          </a:p>
        </p:txBody>
      </p:sp>
      <p:pic>
        <p:nvPicPr>
          <p:cNvPr id="8" name="Grafik 7">
            <a:extLst>
              <a:ext uri="{FF2B5EF4-FFF2-40B4-BE49-F238E27FC236}">
                <a16:creationId xmlns:a16="http://schemas.microsoft.com/office/drawing/2014/main" id="{7606660E-4F5B-26F8-277F-C8A72F9059C4}"/>
              </a:ext>
            </a:extLst>
          </p:cNvPr>
          <p:cNvPicPr preferRelativeResize="0">
            <a:picLocks noChangeAspect="1"/>
          </p:cNvPicPr>
          <p:nvPr/>
        </p:nvPicPr>
        <p:blipFill>
          <a:blip r:embed="rId3"/>
          <a:srcRect/>
          <a:stretch/>
        </p:blipFill>
        <p:spPr>
          <a:xfrm rot="21044840">
            <a:off x="2860327" y="1025571"/>
            <a:ext cx="4747878" cy="4806858"/>
          </a:xfrm>
          <a:prstGeom prst="rect">
            <a:avLst/>
          </a:prstGeom>
          <a:effectLst>
            <a:outerShdw blurRad="208778" dist="201591" dir="1500000" algn="ctr" rotWithShape="0">
              <a:srgbClr val="000000">
                <a:alpha val="56000"/>
              </a:srgbClr>
            </a:outerShdw>
          </a:effectLst>
        </p:spPr>
      </p:pic>
      <p:pic>
        <p:nvPicPr>
          <p:cNvPr id="9" name="Grafik 8">
            <a:extLst>
              <a:ext uri="{FF2B5EF4-FFF2-40B4-BE49-F238E27FC236}">
                <a16:creationId xmlns:a16="http://schemas.microsoft.com/office/drawing/2014/main" id="{1B3D6852-237D-625E-CA87-3D5A7C98A9D3}"/>
              </a:ext>
            </a:extLst>
          </p:cNvPr>
          <p:cNvPicPr>
            <a:picLocks/>
          </p:cNvPicPr>
          <p:nvPr/>
        </p:nvPicPr>
        <p:blipFill rotWithShape="1">
          <a:blip r:embed="rId4"/>
          <a:srcRect r="4439"/>
          <a:stretch/>
        </p:blipFill>
        <p:spPr>
          <a:xfrm>
            <a:off x="7605313" y="4441371"/>
            <a:ext cx="4586687" cy="1464130"/>
          </a:xfrm>
          <a:prstGeom prst="rect">
            <a:avLst/>
          </a:prstGeom>
        </p:spPr>
      </p:pic>
      <p:sp>
        <p:nvSpPr>
          <p:cNvPr id="10" name="Textfeld 9">
            <a:extLst>
              <a:ext uri="{FF2B5EF4-FFF2-40B4-BE49-F238E27FC236}">
                <a16:creationId xmlns:a16="http://schemas.microsoft.com/office/drawing/2014/main" id="{A4E5E17D-A034-2A75-BC0E-F26E1A815A72}"/>
              </a:ext>
            </a:extLst>
          </p:cNvPr>
          <p:cNvSpPr txBox="1"/>
          <p:nvPr/>
        </p:nvSpPr>
        <p:spPr>
          <a:xfrm>
            <a:off x="7838197" y="4577740"/>
            <a:ext cx="4108863" cy="1231106"/>
          </a:xfrm>
          <a:prstGeom prst="rect">
            <a:avLst/>
          </a:prstGeom>
          <a:noFill/>
          <a:ln>
            <a:noFill/>
          </a:ln>
        </p:spPr>
        <p:txBody>
          <a:bodyPr wrap="square" rtlCol="0">
            <a:spAutoFit/>
          </a:bodyPr>
          <a:lstStyle/>
          <a:p>
            <a:r>
              <a:rPr lang="de-DE" sz="2800" dirty="0">
                <a:solidFill>
                  <a:srgbClr val="FFFFFF"/>
                </a:solidFill>
                <a:effectLst/>
                <a:latin typeface="Source Sans 3" panose="020B0503030403020204" pitchFamily="34" charset="0"/>
              </a:rPr>
              <a:t>„Fahrradfahren ist auch </a:t>
            </a:r>
            <a:br>
              <a:rPr lang="de-DE" sz="2800" dirty="0">
                <a:solidFill>
                  <a:srgbClr val="FFFFFF"/>
                </a:solidFill>
                <a:effectLst/>
                <a:latin typeface="Source Sans 3" panose="020B0503030403020204" pitchFamily="34" charset="0"/>
              </a:rPr>
            </a:br>
            <a:r>
              <a:rPr lang="de-DE" sz="2800" dirty="0">
                <a:solidFill>
                  <a:srgbClr val="FFFFFF"/>
                </a:solidFill>
                <a:effectLst/>
                <a:latin typeface="Source Sans 3" panose="020B0503030403020204" pitchFamily="34" charset="0"/>
              </a:rPr>
              <a:t>nur veganes Reiten.“</a:t>
            </a:r>
          </a:p>
          <a:p>
            <a:r>
              <a:rPr lang="de-DE" i="1" dirty="0">
                <a:solidFill>
                  <a:srgbClr val="FFFFFF"/>
                </a:solidFill>
                <a:effectLst/>
                <a:latin typeface="Source Sans 3" panose="020B0503030403020204" pitchFamily="34" charset="0"/>
              </a:rPr>
              <a:t>Olaf Schubert</a:t>
            </a:r>
          </a:p>
        </p:txBody>
      </p:sp>
    </p:spTree>
    <p:extLst>
      <p:ext uri="{BB962C8B-B14F-4D97-AF65-F5344CB8AC3E}">
        <p14:creationId xmlns:p14="http://schemas.microsoft.com/office/powerpoint/2010/main" val="2946752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69287FA-8609-F77C-FC17-5998C631F18B}"/>
              </a:ext>
            </a:extLst>
          </p:cNvPr>
          <p:cNvSpPr>
            <a:spLocks noGrp="1"/>
          </p:cNvSpPr>
          <p:nvPr>
            <p:ph type="dt" sz="half" idx="10"/>
          </p:nvPr>
        </p:nvSpPr>
        <p:spPr/>
        <p:txBody>
          <a:bodyPr/>
          <a:lstStyle/>
          <a:p>
            <a:fld id="{FB2CE979-4BF7-EC4C-BCC2-A8054AB43A13}" type="datetime1">
              <a:rPr lang="de-DE" smtClean="0"/>
              <a:pPr/>
              <a:t>02.05.2024</a:t>
            </a:fld>
            <a:endParaRPr lang="de-DE" dirty="0"/>
          </a:p>
        </p:txBody>
      </p:sp>
      <p:sp>
        <p:nvSpPr>
          <p:cNvPr id="4" name="Foliennummernplatzhalter 3">
            <a:extLst>
              <a:ext uri="{FF2B5EF4-FFF2-40B4-BE49-F238E27FC236}">
                <a16:creationId xmlns:a16="http://schemas.microsoft.com/office/drawing/2014/main" id="{A7EE0939-B90B-3160-B544-48F4D841D317}"/>
              </a:ext>
            </a:extLst>
          </p:cNvPr>
          <p:cNvSpPr>
            <a:spLocks noGrp="1"/>
          </p:cNvSpPr>
          <p:nvPr>
            <p:ph type="sldNum" sz="quarter" idx="12"/>
          </p:nvPr>
        </p:nvSpPr>
        <p:spPr/>
        <p:txBody>
          <a:bodyPr/>
          <a:lstStyle/>
          <a:p>
            <a:fld id="{95A3FDB4-5897-5B41-9BAD-39C3DB677514}" type="slidenum">
              <a:rPr lang="de-DE" smtClean="0"/>
              <a:pPr/>
              <a:t>13</a:t>
            </a:fld>
            <a:endParaRPr lang="de-DE" dirty="0"/>
          </a:p>
        </p:txBody>
      </p:sp>
      <p:sp>
        <p:nvSpPr>
          <p:cNvPr id="5" name="Textfeld 4">
            <a:extLst>
              <a:ext uri="{FF2B5EF4-FFF2-40B4-BE49-F238E27FC236}">
                <a16:creationId xmlns:a16="http://schemas.microsoft.com/office/drawing/2014/main" id="{3E314537-E670-CEA8-C5E5-BFE7EC95EC7A}"/>
              </a:ext>
            </a:extLst>
          </p:cNvPr>
          <p:cNvSpPr txBox="1"/>
          <p:nvPr/>
        </p:nvSpPr>
        <p:spPr>
          <a:xfrm>
            <a:off x="1257300" y="1368564"/>
            <a:ext cx="1947969" cy="707886"/>
          </a:xfrm>
          <a:prstGeom prst="rect">
            <a:avLst/>
          </a:prstGeom>
          <a:solidFill>
            <a:srgbClr val="CC1D13"/>
          </a:solidFill>
          <a:ln>
            <a:noFill/>
          </a:ln>
        </p:spPr>
        <p:txBody>
          <a:bodyPr wrap="none" rtlCol="0">
            <a:spAutoFit/>
          </a:bodyPr>
          <a:lstStyle/>
          <a:p>
            <a:r>
              <a:rPr lang="de-DE" sz="4000" b="1" dirty="0">
                <a:solidFill>
                  <a:schemeClr val="bg1"/>
                </a:solidFill>
                <a:latin typeface="Source Sans 3" panose="020B0503030403020204" pitchFamily="34" charset="0"/>
                <a:cs typeface="Calibri" panose="020F0502020204030204" pitchFamily="34" charset="0"/>
              </a:rPr>
              <a:t>Quellen</a:t>
            </a:r>
          </a:p>
        </p:txBody>
      </p:sp>
      <p:sp>
        <p:nvSpPr>
          <p:cNvPr id="6" name="Textfeld 5">
            <a:extLst>
              <a:ext uri="{FF2B5EF4-FFF2-40B4-BE49-F238E27FC236}">
                <a16:creationId xmlns:a16="http://schemas.microsoft.com/office/drawing/2014/main" id="{AD9E1D58-856A-3A09-A47D-A602D203E24B}"/>
              </a:ext>
            </a:extLst>
          </p:cNvPr>
          <p:cNvSpPr txBox="1"/>
          <p:nvPr/>
        </p:nvSpPr>
        <p:spPr>
          <a:xfrm>
            <a:off x="1171822" y="2178824"/>
            <a:ext cx="8429378" cy="3862596"/>
          </a:xfrm>
          <a:prstGeom prst="rect">
            <a:avLst/>
          </a:prstGeom>
          <a:noFill/>
        </p:spPr>
        <p:txBody>
          <a:bodyPr wrap="square" rtlCol="0">
            <a:spAutoFit/>
          </a:bodyPr>
          <a:lstStyle/>
          <a:p>
            <a:pPr>
              <a:spcAft>
                <a:spcPts val="600"/>
              </a:spcAft>
            </a:pPr>
            <a:r>
              <a:rPr lang="de-DE" sz="2000" kern="1200" dirty="0">
                <a:effectLst/>
                <a:latin typeface="Source Sans 3" panose="020B0503030403020204" pitchFamily="34" charset="0"/>
                <a:cs typeface="Calibri" panose="020F0502020204030204" pitchFamily="34" charset="0"/>
              </a:rPr>
              <a:t>Die vorliegende Präsentation basiert auf dem Merkblatt A 039-1 </a:t>
            </a:r>
            <a:br>
              <a:rPr lang="de-DE" sz="2000" kern="1200" dirty="0">
                <a:effectLst/>
                <a:latin typeface="Source Sans 3" panose="020B0503030403020204" pitchFamily="34" charset="0"/>
                <a:cs typeface="Calibri" panose="020F0502020204030204" pitchFamily="34" charset="0"/>
              </a:rPr>
            </a:br>
            <a:r>
              <a:rPr lang="de-DE" sz="2000" kern="1200" dirty="0">
                <a:effectLst/>
                <a:latin typeface="Source Sans 3" panose="020B0503030403020204" pitchFamily="34" charset="0"/>
                <a:cs typeface="Calibri" panose="020F0502020204030204" pitchFamily="34" charset="0"/>
              </a:rPr>
              <a:t>„Big Points im Arbeitsschutz | 10 Punkte, auf die Sie als Führungskraft unbedingt achten müssen“ der BG RCI (Big Point Nr. 9, Instandhaltung). </a:t>
            </a:r>
          </a:p>
          <a:p>
            <a:pPr marL="285750" indent="-285750">
              <a:spcAft>
                <a:spcPts val="600"/>
              </a:spcAft>
              <a:buClr>
                <a:srgbClr val="CC1D13"/>
              </a:buClr>
              <a:buSzPct val="120000"/>
              <a:buFont typeface="Arial" panose="020B0604020202020204" pitchFamily="34" charset="0"/>
              <a:buChar char="•"/>
            </a:pPr>
            <a:r>
              <a:rPr lang="de-DE" sz="2000" kern="1200" dirty="0">
                <a:effectLst/>
                <a:latin typeface="Source Sans 3" panose="020B0503030403020204" pitchFamily="34" charset="0"/>
                <a:cs typeface="Calibri" panose="020F0502020204030204" pitchFamily="34" charset="0"/>
              </a:rPr>
              <a:t>DGUV Information 209-015 „Instandhaltung – sicher und praxisgerecht durchführen“ </a:t>
            </a:r>
          </a:p>
          <a:p>
            <a:pPr marL="285750" indent="-285750">
              <a:spcAft>
                <a:spcPts val="600"/>
              </a:spcAft>
              <a:buClr>
                <a:srgbClr val="CC1D13"/>
              </a:buClr>
              <a:buSzPct val="120000"/>
              <a:buFont typeface="Arial" panose="020B0604020202020204" pitchFamily="34" charset="0"/>
              <a:buChar char="•"/>
            </a:pPr>
            <a:r>
              <a:rPr lang="de-DE" sz="2000" kern="1200" dirty="0">
                <a:effectLst/>
                <a:latin typeface="Source Sans 3" panose="020B0503030403020204" pitchFamily="34" charset="0"/>
                <a:cs typeface="Calibri" panose="020F0502020204030204" pitchFamily="34" charset="0"/>
              </a:rPr>
              <a:t>Fachwissen-Portal der BG RCI zum Thema „Instandhaltung“ </a:t>
            </a:r>
          </a:p>
          <a:p>
            <a:pPr marL="285750" indent="-285750">
              <a:spcAft>
                <a:spcPts val="600"/>
              </a:spcAft>
              <a:buClr>
                <a:srgbClr val="CC1D13"/>
              </a:buClr>
              <a:buSzPct val="120000"/>
              <a:buFont typeface="Arial" panose="020B0604020202020204" pitchFamily="34" charset="0"/>
              <a:buChar char="•"/>
            </a:pPr>
            <a:r>
              <a:rPr lang="de-DE" sz="2000" kern="1200" dirty="0">
                <a:effectLst/>
                <a:latin typeface="Source Sans 3" panose="020B0503030403020204" pitchFamily="34" charset="0"/>
                <a:cs typeface="Calibri" panose="020F0502020204030204" pitchFamily="34" charset="0"/>
              </a:rPr>
              <a:t>TRBS 1112 „Instandhaltung“ </a:t>
            </a:r>
          </a:p>
          <a:p>
            <a:pPr marL="0" algn="l" rtl="0" eaLnBrk="1" latinLnBrk="0" hangingPunct="1">
              <a:spcBef>
                <a:spcPts val="0"/>
              </a:spcBef>
              <a:spcAft>
                <a:spcPts val="600"/>
              </a:spcAft>
            </a:pPr>
            <a:r>
              <a:rPr lang="de-DE" sz="2000" kern="1200" dirty="0">
                <a:effectLst/>
                <a:latin typeface="Source Sans 3" panose="020B0503030403020204" pitchFamily="34" charset="0"/>
                <a:cs typeface="Calibri" panose="020F0502020204030204" pitchFamily="34" charset="0"/>
              </a:rPr>
              <a:t>Weitere Informationen im Auswahlassistenten der BG RCI unter </a:t>
            </a:r>
            <a:br>
              <a:rPr lang="de-DE" sz="2000" kern="1200" dirty="0">
                <a:effectLst/>
                <a:latin typeface="Source Sans 3" panose="020B0503030403020204" pitchFamily="34" charset="0"/>
                <a:cs typeface="Calibri" panose="020F0502020204030204" pitchFamily="34" charset="0"/>
              </a:rPr>
            </a:br>
            <a:r>
              <a:rPr lang="de-DE" sz="2000" kern="1200" dirty="0" err="1">
                <a:effectLst/>
                <a:latin typeface="Source Sans 3" panose="020B0503030403020204" pitchFamily="34" charset="0"/>
                <a:cs typeface="Calibri" panose="020F0502020204030204" pitchFamily="34" charset="0"/>
              </a:rPr>
              <a:t>awa.bgrci.de</a:t>
            </a:r>
            <a:r>
              <a:rPr lang="de-DE" sz="2000" kern="1200" dirty="0">
                <a:effectLst/>
                <a:latin typeface="Source Sans 3" panose="020B0503030403020204" pitchFamily="34" charset="0"/>
                <a:cs typeface="Calibri" panose="020F0502020204030204" pitchFamily="34" charset="0"/>
              </a:rPr>
              <a:t> und der Medienart „Instandhaltung“</a:t>
            </a:r>
          </a:p>
          <a:p>
            <a:pPr marL="0" algn="l" rtl="0" eaLnBrk="1" latinLnBrk="0" hangingPunct="1">
              <a:spcBef>
                <a:spcPts val="0"/>
              </a:spcBef>
              <a:spcAft>
                <a:spcPts val="600"/>
              </a:spcAft>
            </a:pPr>
            <a:r>
              <a:rPr lang="de-DE" sz="2000" kern="1200" dirty="0">
                <a:effectLst/>
                <a:latin typeface="Source Sans 3" panose="020B0503030403020204" pitchFamily="34" charset="0"/>
                <a:cs typeface="Calibri" panose="020F0502020204030204" pitchFamily="34" charset="0"/>
              </a:rPr>
              <a:t>Bezugsquelle des Merkblatts: </a:t>
            </a:r>
            <a:br>
              <a:rPr lang="de-DE" sz="2000" kern="1200" dirty="0">
                <a:effectLst/>
                <a:latin typeface="Source Sans 3" panose="020B0503030403020204" pitchFamily="34" charset="0"/>
                <a:cs typeface="Calibri" panose="020F0502020204030204" pitchFamily="34" charset="0"/>
              </a:rPr>
            </a:br>
            <a:r>
              <a:rPr lang="de-DE" sz="2000" kern="1200" dirty="0">
                <a:effectLst/>
                <a:latin typeface="Source Sans 3" panose="020B0503030403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medienshop.bgrci.de</a:t>
            </a:r>
            <a:r>
              <a:rPr lang="de-DE" sz="2000" kern="1200" dirty="0">
                <a:effectLst/>
                <a:latin typeface="Source Sans 3" panose="020B0503030403020204" pitchFamily="34" charset="0"/>
                <a:cs typeface="Calibri" panose="020F0502020204030204" pitchFamily="34" charset="0"/>
              </a:rPr>
              <a:t>. 68 Seiten im Format A5. </a:t>
            </a:r>
            <a:endParaRPr lang="de-DE" sz="2000" dirty="0">
              <a:effectLst/>
              <a:latin typeface="Source Sans 3" panose="020B0503030403020204" pitchFamily="34" charset="0"/>
              <a:cs typeface="Calibri" panose="020F0502020204030204" pitchFamily="34" charset="0"/>
            </a:endParaRPr>
          </a:p>
        </p:txBody>
      </p:sp>
      <p:pic>
        <p:nvPicPr>
          <p:cNvPr id="7" name="Grafik 6">
            <a:extLst>
              <a:ext uri="{FF2B5EF4-FFF2-40B4-BE49-F238E27FC236}">
                <a16:creationId xmlns:a16="http://schemas.microsoft.com/office/drawing/2014/main" id="{85948BA3-090C-255B-D220-B101DB45F51C}"/>
              </a:ext>
            </a:extLst>
          </p:cNvPr>
          <p:cNvPicPr>
            <a:picLocks noChangeAspect="1"/>
          </p:cNvPicPr>
          <p:nvPr/>
        </p:nvPicPr>
        <p:blipFill>
          <a:blip r:embed="rId4"/>
          <a:stretch>
            <a:fillRect/>
          </a:stretch>
        </p:blipFill>
        <p:spPr>
          <a:xfrm>
            <a:off x="9601200" y="2299309"/>
            <a:ext cx="1828800" cy="2594043"/>
          </a:xfrm>
          <a:prstGeom prst="rect">
            <a:avLst/>
          </a:prstGeom>
        </p:spPr>
      </p:pic>
    </p:spTree>
    <p:extLst>
      <p:ext uri="{BB962C8B-B14F-4D97-AF65-F5344CB8AC3E}">
        <p14:creationId xmlns:p14="http://schemas.microsoft.com/office/powerpoint/2010/main" val="1568809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F1694A06-89FA-F9BE-07ED-05FEE6C0D5A1}"/>
              </a:ext>
            </a:extLst>
          </p:cNvPr>
          <p:cNvSpPr>
            <a:spLocks noGrp="1"/>
          </p:cNvSpPr>
          <p:nvPr/>
        </p:nvSpPr>
        <p:spPr>
          <a:xfrm>
            <a:off x="874711" y="1385134"/>
            <a:ext cx="10442576" cy="520702"/>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i="0" kern="1200" baseline="0">
                <a:solidFill>
                  <a:srgbClr val="555555"/>
                </a:solidFill>
                <a:latin typeface="Source Sans 3" panose="020B0503030403020204" pitchFamily="34" charset="0"/>
                <a:ea typeface="+mj-ea"/>
                <a:cs typeface="+mj-cs"/>
              </a:defRPr>
            </a:lvl1pPr>
          </a:lstStyle>
          <a:p>
            <a:r>
              <a:rPr lang="de-DE" dirty="0">
                <a:solidFill>
                  <a:srgbClr val="555555"/>
                </a:solidFill>
                <a:latin typeface="Source Sans 3" panose="020B0503030403020204" pitchFamily="34" charset="0"/>
              </a:rPr>
              <a:t>Nutzungshinweise</a:t>
            </a:r>
          </a:p>
        </p:txBody>
      </p:sp>
      <p:sp>
        <p:nvSpPr>
          <p:cNvPr id="8" name="Inhaltsplatzhalter 2">
            <a:extLst>
              <a:ext uri="{FF2B5EF4-FFF2-40B4-BE49-F238E27FC236}">
                <a16:creationId xmlns:a16="http://schemas.microsoft.com/office/drawing/2014/main" id="{697ACA67-C618-E6D1-870A-B3974DB094FC}"/>
              </a:ext>
            </a:extLst>
          </p:cNvPr>
          <p:cNvSpPr>
            <a:spLocks noGrp="1"/>
          </p:cNvSpPr>
          <p:nvPr/>
        </p:nvSpPr>
        <p:spPr>
          <a:xfrm>
            <a:off x="874713" y="2267784"/>
            <a:ext cx="10442576" cy="4068762"/>
          </a:xfrm>
          <a:prstGeom prst="rect">
            <a:avLst/>
          </a:prstGeom>
        </p:spPr>
        <p:txBody>
          <a:bodyPr vert="horz" lIns="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tabLst/>
              <a:defRPr sz="2000" b="0" i="0" kern="1200" baseline="0">
                <a:solidFill>
                  <a:schemeClr val="tx1"/>
                </a:solidFill>
                <a:latin typeface="Source Sans 3" panose="020B0503030403020204" pitchFamily="34" charset="0"/>
                <a:ea typeface="+mn-ea"/>
                <a:cs typeface="+mn-cs"/>
              </a:defRPr>
            </a:lvl1pPr>
            <a:lvl2pPr marL="231775" indent="-220663" algn="l" defTabSz="914400" rtl="0" eaLnBrk="1" latinLnBrk="0" hangingPunct="1">
              <a:lnSpc>
                <a:spcPct val="90000"/>
              </a:lnSpc>
              <a:spcBef>
                <a:spcPts val="1000"/>
              </a:spcBef>
              <a:buFont typeface="Arial" panose="020B0604020202020204" pitchFamily="34" charset="0"/>
              <a:buChar char="•"/>
              <a:tabLst/>
              <a:defRPr sz="2000" b="0" i="0" kern="1200" baseline="0">
                <a:solidFill>
                  <a:schemeClr val="tx1"/>
                </a:solidFill>
                <a:latin typeface="Source Sans 3" panose="020B0503030403020204" pitchFamily="34" charset="0"/>
                <a:ea typeface="+mn-ea"/>
                <a:cs typeface="+mn-cs"/>
              </a:defRPr>
            </a:lvl2pPr>
            <a:lvl3pPr marL="460800" indent="-220663" algn="l" defTabSz="914400" rtl="0" eaLnBrk="1" latinLnBrk="0" hangingPunct="1">
              <a:lnSpc>
                <a:spcPct val="90000"/>
              </a:lnSpc>
              <a:spcBef>
                <a:spcPts val="1000"/>
              </a:spcBef>
              <a:buFont typeface="Arial" panose="020B0604020202020204" pitchFamily="34" charset="0"/>
              <a:buChar char="•"/>
              <a:tabLst/>
              <a:defRPr sz="2000" b="0" i="0" kern="1200">
                <a:solidFill>
                  <a:schemeClr val="tx1"/>
                </a:solidFill>
                <a:latin typeface="Source Sans 3" panose="020B0503030403020204" pitchFamily="34" charset="0"/>
                <a:ea typeface="+mn-ea"/>
                <a:cs typeface="+mn-cs"/>
              </a:defRPr>
            </a:lvl3pPr>
            <a:lvl4pPr marL="691200" marR="0" indent="-219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0" i="0" kern="1200" baseline="0">
                <a:solidFill>
                  <a:schemeClr val="tx1"/>
                </a:solidFill>
                <a:latin typeface="Source Sans 3" panose="020B0503030403020204" pitchFamily="34" charset="0"/>
                <a:ea typeface="+mn-ea"/>
                <a:cs typeface="+mn-cs"/>
              </a:defRPr>
            </a:lvl4pPr>
            <a:lvl5pPr marL="9216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a:solidFill>
                  <a:schemeClr val="tx1"/>
                </a:solidFill>
                <a:latin typeface="Source Sans 3" panose="020B0503030403020204" pitchFamily="34" charset="0"/>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de-DE" sz="2000" dirty="0">
                <a:latin typeface="Source Sans 3" panose="020B0503030403020204" pitchFamily="34" charset="0"/>
                <a:cs typeface="Calibri" panose="020F0502020204030204" pitchFamily="34" charset="0"/>
              </a:rPr>
              <a:t>Achtung: Diese Folien können betriebsspezifisch angepasst werden und dürfen </a:t>
            </a:r>
            <a:r>
              <a:rPr lang="de-DE" sz="2000" b="1" dirty="0">
                <a:latin typeface="Source Sans 3" panose="020B0503030403020204" pitchFamily="34" charset="0"/>
                <a:cs typeface="Calibri" panose="020F0502020204030204" pitchFamily="34" charset="0"/>
              </a:rPr>
              <a:t>innerbetrieblich</a:t>
            </a:r>
            <a:r>
              <a:rPr lang="de-DE" sz="2000" dirty="0">
                <a:latin typeface="Source Sans 3" panose="020B0503030403020204" pitchFamily="34" charset="0"/>
                <a:cs typeface="Calibri" panose="020F0502020204030204" pitchFamily="34" charset="0"/>
              </a:rPr>
              <a:t> präsentiert werden. Jede anderweitige Nutzung, insbesondere die Integration in andere Produkte (z. B. E-Learnings), die Nutzung für eigene Veröffentlichungen oder Medien, die kostenfreie oder kostenpflichtige Weitergabe an Dritte oder die Entnahme von Bildmaterial ist </a:t>
            </a:r>
            <a:r>
              <a:rPr lang="de-DE" sz="2000" u="sng" dirty="0">
                <a:latin typeface="Source Sans 3" panose="020B0503030403020204" pitchFamily="34" charset="0"/>
                <a:cs typeface="Calibri" panose="020F0502020204030204" pitchFamily="34" charset="0"/>
              </a:rPr>
              <a:t>nicht</a:t>
            </a:r>
            <a:r>
              <a:rPr lang="de-DE" sz="2000" dirty="0">
                <a:latin typeface="Source Sans 3" panose="020B0503030403020204" pitchFamily="34" charset="0"/>
                <a:cs typeface="Calibri" panose="020F0502020204030204" pitchFamily="34" charset="0"/>
              </a:rPr>
              <a:t> zulässig. </a:t>
            </a:r>
          </a:p>
          <a:p>
            <a:pPr>
              <a:spcAft>
                <a:spcPts val="1000"/>
              </a:spcAft>
            </a:pPr>
            <a:r>
              <a:rPr lang="de-DE" sz="2000" dirty="0">
                <a:latin typeface="Source Sans 3" panose="020B0503030403020204" pitchFamily="34" charset="0"/>
                <a:cs typeface="Calibri" panose="020F0502020204030204" pitchFamily="34" charset="0"/>
              </a:rPr>
              <a:t>Alle Anpassungen am Folienlayout (Unternehmenslogo, Datum, Referent, Titel) sollten über die erste Masterfolie vorgenommen werden. Sie werden dann </a:t>
            </a:r>
            <a:r>
              <a:rPr lang="de-DE" sz="2000" dirty="0">
                <a:latin typeface="Source Sans 3" panose="020B0503030403020204" pitchFamily="34" charset="0"/>
                <a:cs typeface="Calibri" panose="020F0502020204030204" pitchFamily="34" charset="0"/>
                <a:sym typeface="Wingdings" panose="05000000000000000000" pitchFamily="2" charset="2"/>
              </a:rPr>
              <a:t>auf allen Folien übernommen.</a:t>
            </a:r>
            <a:endParaRPr lang="de-DE" sz="2000" dirty="0">
              <a:latin typeface="Source Sans 3" panose="020B0503030403020204" pitchFamily="34" charset="0"/>
              <a:cs typeface="Calibri" panose="020F0502020204030204" pitchFamily="34" charset="0"/>
            </a:endParaRPr>
          </a:p>
          <a:p>
            <a:pPr>
              <a:lnSpc>
                <a:spcPct val="97000"/>
              </a:lnSpc>
              <a:spcAft>
                <a:spcPts val="600"/>
              </a:spcAft>
            </a:pPr>
            <a:r>
              <a:rPr lang="de-DE" sz="2000" dirty="0">
                <a:latin typeface="Source Sans 3" panose="020B0503030403020204" pitchFamily="34" charset="0"/>
                <a:cs typeface="Calibri" panose="020F0502020204030204" pitchFamily="34" charset="0"/>
              </a:rPr>
              <a:t>© BG RCI/Jedermann-Verlag GmbH, Heidelberg</a:t>
            </a:r>
          </a:p>
        </p:txBody>
      </p:sp>
    </p:spTree>
    <p:extLst>
      <p:ext uri="{BB962C8B-B14F-4D97-AF65-F5344CB8AC3E}">
        <p14:creationId xmlns:p14="http://schemas.microsoft.com/office/powerpoint/2010/main" val="281387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12FB090-092F-6CBC-D161-791502B3DC16}"/>
              </a:ext>
            </a:extLst>
          </p:cNvPr>
          <p:cNvSpPr>
            <a:spLocks noGrp="1"/>
          </p:cNvSpPr>
          <p:nvPr>
            <p:ph type="dt" sz="half" idx="10"/>
          </p:nvPr>
        </p:nvSpPr>
        <p:spPr/>
        <p:txBody>
          <a:bodyPr/>
          <a:lstStyle/>
          <a:p>
            <a:fld id="{FB2CE979-4BF7-EC4C-BCC2-A8054AB43A13}" type="datetime1">
              <a:rPr lang="de-DE" smtClean="0"/>
              <a:pPr/>
              <a:t>02.05.2024</a:t>
            </a:fld>
            <a:endParaRPr lang="de-DE" dirty="0"/>
          </a:p>
        </p:txBody>
      </p:sp>
      <p:sp>
        <p:nvSpPr>
          <p:cNvPr id="4" name="Foliennummernplatzhalter 3">
            <a:extLst>
              <a:ext uri="{FF2B5EF4-FFF2-40B4-BE49-F238E27FC236}">
                <a16:creationId xmlns:a16="http://schemas.microsoft.com/office/drawing/2014/main" id="{84C50F01-B59B-0BFD-8819-8622A1F06231}"/>
              </a:ext>
            </a:extLst>
          </p:cNvPr>
          <p:cNvSpPr>
            <a:spLocks noGrp="1"/>
          </p:cNvSpPr>
          <p:nvPr>
            <p:ph type="sldNum" sz="quarter" idx="12"/>
          </p:nvPr>
        </p:nvSpPr>
        <p:spPr/>
        <p:txBody>
          <a:bodyPr/>
          <a:lstStyle/>
          <a:p>
            <a:fld id="{95A3FDB4-5897-5B41-9BAD-39C3DB677514}" type="slidenum">
              <a:rPr lang="de-DE" smtClean="0"/>
              <a:pPr/>
              <a:t>2</a:t>
            </a:fld>
            <a:endParaRPr lang="de-DE" dirty="0"/>
          </a:p>
        </p:txBody>
      </p:sp>
      <p:sp>
        <p:nvSpPr>
          <p:cNvPr id="7" name="Titel 1">
            <a:extLst>
              <a:ext uri="{FF2B5EF4-FFF2-40B4-BE49-F238E27FC236}">
                <a16:creationId xmlns:a16="http://schemas.microsoft.com/office/drawing/2014/main" id="{E036D114-D5A1-F08C-F269-1D119CCD118A}"/>
              </a:ext>
            </a:extLst>
          </p:cNvPr>
          <p:cNvSpPr>
            <a:spLocks noGrp="1"/>
          </p:cNvSpPr>
          <p:nvPr/>
        </p:nvSpPr>
        <p:spPr>
          <a:xfrm>
            <a:off x="936791" y="1231506"/>
            <a:ext cx="10318418" cy="439498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10000" kern="1200" cap="all" spc="800" baseline="0">
                <a:solidFill>
                  <a:schemeClr val="tx2"/>
                </a:solidFill>
                <a:latin typeface="+mj-lt"/>
                <a:ea typeface="+mj-ea"/>
                <a:cs typeface="+mj-cs"/>
              </a:defRPr>
            </a:lvl1pPr>
          </a:lstStyle>
          <a:p>
            <a:r>
              <a:rPr lang="de-DE" dirty="0"/>
              <a:t>BIG POINT 9</a:t>
            </a:r>
          </a:p>
        </p:txBody>
      </p:sp>
      <p:sp>
        <p:nvSpPr>
          <p:cNvPr id="8" name="Untertitel 2">
            <a:extLst>
              <a:ext uri="{FF2B5EF4-FFF2-40B4-BE49-F238E27FC236}">
                <a16:creationId xmlns:a16="http://schemas.microsoft.com/office/drawing/2014/main" id="{FCA10891-6DD0-525C-161B-ED07CE14A5A9}"/>
              </a:ext>
            </a:extLst>
          </p:cNvPr>
          <p:cNvSpPr>
            <a:spLocks noGrp="1"/>
          </p:cNvSpPr>
          <p:nvPr/>
        </p:nvSpPr>
        <p:spPr>
          <a:xfrm>
            <a:off x="2073313" y="4028872"/>
            <a:ext cx="8045373" cy="383504"/>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100000"/>
              </a:lnSpc>
              <a:spcBef>
                <a:spcPts val="700"/>
              </a:spcBef>
              <a:buClr>
                <a:schemeClr val="tx2"/>
              </a:buClr>
              <a:buFont typeface="Arial" panose="020B0604020202020204" pitchFamily="34" charset="0"/>
              <a:buNone/>
              <a:defRPr sz="2000" b="0" i="0" kern="1200" cap="all" spc="400" baseline="0">
                <a:solidFill>
                  <a:schemeClr val="tx2"/>
                </a:solidFill>
                <a:latin typeface="Source Sans 3" panose="020B0503030403020204" pitchFamily="34" charset="0"/>
                <a:ea typeface="+mn-ea"/>
                <a:cs typeface="Calibri" panose="020F0502020204030204" pitchFamily="34" charset="0"/>
              </a:defRPr>
            </a:lvl1pPr>
            <a:lvl2pPr marL="457200" indent="0" algn="ctr" defTabSz="914400" rtl="0" eaLnBrk="1" latinLnBrk="0" hangingPunct="1">
              <a:lnSpc>
                <a:spcPct val="110000"/>
              </a:lnSpc>
              <a:spcBef>
                <a:spcPts val="700"/>
              </a:spcBef>
              <a:buClr>
                <a:schemeClr val="tx2"/>
              </a:buClr>
              <a:buFont typeface="Gill Sans MT" panose="020B0502020104020203" pitchFamily="34" charset="0"/>
              <a:buNone/>
              <a:defRPr sz="2000" b="0" i="0" kern="1200">
                <a:solidFill>
                  <a:schemeClr val="tx1">
                    <a:lumMod val="65000"/>
                    <a:lumOff val="35000"/>
                  </a:schemeClr>
                </a:solidFill>
                <a:latin typeface="Source Sans 3" panose="020B0503030403020204" pitchFamily="34" charset="0"/>
                <a:ea typeface="+mn-ea"/>
                <a:cs typeface="Calibri" panose="020F0502020204030204" pitchFamily="34" charset="0"/>
              </a:defRPr>
            </a:lvl2pPr>
            <a:lvl3pPr marL="914400" indent="0" algn="ctr" defTabSz="914400" rtl="0" eaLnBrk="1" latinLnBrk="0" hangingPunct="1">
              <a:lnSpc>
                <a:spcPct val="110000"/>
              </a:lnSpc>
              <a:spcBef>
                <a:spcPts val="700"/>
              </a:spcBef>
              <a:buClr>
                <a:schemeClr val="tx2"/>
              </a:buClr>
              <a:buFont typeface="Arial" panose="020B0604020202020204" pitchFamily="34" charset="0"/>
              <a:buNone/>
              <a:defRPr sz="1800" b="0" i="0" kern="1200">
                <a:solidFill>
                  <a:schemeClr val="tx1">
                    <a:lumMod val="65000"/>
                    <a:lumOff val="35000"/>
                  </a:schemeClr>
                </a:solidFill>
                <a:latin typeface="Source Sans 3" panose="020B0503030403020204" pitchFamily="34" charset="0"/>
                <a:ea typeface="+mn-ea"/>
                <a:cs typeface="Calibri" panose="020F0502020204030204" pitchFamily="34" charset="0"/>
              </a:defRPr>
            </a:lvl3pPr>
            <a:lvl4pPr marL="1371600" indent="0" algn="ctr" defTabSz="914400" rtl="0" eaLnBrk="1" latinLnBrk="0" hangingPunct="1">
              <a:lnSpc>
                <a:spcPct val="110000"/>
              </a:lnSpc>
              <a:spcBef>
                <a:spcPts val="700"/>
              </a:spcBef>
              <a:buClr>
                <a:schemeClr val="tx2"/>
              </a:buClr>
              <a:buFont typeface="Gill Sans MT" panose="020B0502020104020203" pitchFamily="34" charset="0"/>
              <a:buNone/>
              <a:defRPr sz="1600" b="0" i="0" kern="1200">
                <a:solidFill>
                  <a:schemeClr val="tx1">
                    <a:lumMod val="65000"/>
                    <a:lumOff val="35000"/>
                  </a:schemeClr>
                </a:solidFill>
                <a:latin typeface="Source Sans 3" panose="020B0503030403020204" pitchFamily="34" charset="0"/>
                <a:ea typeface="+mn-ea"/>
                <a:cs typeface="Calibri" panose="020F0502020204030204" pitchFamily="34" charset="0"/>
              </a:defRPr>
            </a:lvl4pPr>
            <a:lvl5pPr marL="1828800" indent="0" algn="ctr" defTabSz="914400" rtl="0" eaLnBrk="1" latinLnBrk="0" hangingPunct="1">
              <a:lnSpc>
                <a:spcPct val="110000"/>
              </a:lnSpc>
              <a:spcBef>
                <a:spcPts val="700"/>
              </a:spcBef>
              <a:buClr>
                <a:schemeClr val="tx2"/>
              </a:buClr>
              <a:buFont typeface="Arial" panose="020B0604020202020204" pitchFamily="34" charset="0"/>
              <a:buNone/>
              <a:defRPr sz="1600" b="0" i="0" kern="1200">
                <a:solidFill>
                  <a:schemeClr val="tx1">
                    <a:lumMod val="65000"/>
                    <a:lumOff val="35000"/>
                  </a:schemeClr>
                </a:solidFill>
                <a:latin typeface="Source Sans 3" panose="020B0503030403020204" pitchFamily="34" charset="0"/>
                <a:ea typeface="+mn-ea"/>
                <a:cs typeface="Calibri" panose="020F0502020204030204" pitchFamily="34" charset="0"/>
              </a:defRPr>
            </a:lvl5pPr>
            <a:lvl6pPr marL="22860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6pPr>
            <a:lvl7pPr marL="27432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7pPr>
            <a:lvl8pPr marL="32004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lumMod val="65000"/>
                    <a:lumOff val="35000"/>
                  </a:schemeClr>
                </a:solidFill>
                <a:latin typeface="+mn-lt"/>
                <a:ea typeface="+mn-ea"/>
                <a:cs typeface="+mn-cs"/>
              </a:defRPr>
            </a:lvl8pPr>
            <a:lvl9pPr marL="3657600" indent="0" algn="ctr"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lumMod val="65000"/>
                    <a:lumOff val="35000"/>
                  </a:schemeClr>
                </a:solidFill>
                <a:latin typeface="+mn-lt"/>
                <a:ea typeface="+mn-ea"/>
                <a:cs typeface="+mn-cs"/>
              </a:defRPr>
            </a:lvl9pPr>
          </a:lstStyle>
          <a:p>
            <a:r>
              <a:rPr lang="de-DE" dirty="0"/>
              <a:t>INSTANDHALTUNG</a:t>
            </a:r>
          </a:p>
        </p:txBody>
      </p:sp>
    </p:spTree>
    <p:extLst>
      <p:ext uri="{BB962C8B-B14F-4D97-AF65-F5344CB8AC3E}">
        <p14:creationId xmlns:p14="http://schemas.microsoft.com/office/powerpoint/2010/main" val="3997295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2D7124D-0841-EEED-29FF-6A894C9A9DA4}"/>
              </a:ext>
            </a:extLst>
          </p:cNvPr>
          <p:cNvSpPr>
            <a:spLocks noGrp="1"/>
          </p:cNvSpPr>
          <p:nvPr>
            <p:ph type="dt" sz="half" idx="10"/>
          </p:nvPr>
        </p:nvSpPr>
        <p:spPr/>
        <p:txBody>
          <a:bodyPr/>
          <a:lstStyle/>
          <a:p>
            <a:fld id="{FB2CE979-4BF7-EC4C-BCC2-A8054AB43A13}" type="datetime1">
              <a:rPr lang="de-DE" smtClean="0"/>
              <a:pPr/>
              <a:t>02.05.2024</a:t>
            </a:fld>
            <a:endParaRPr lang="de-DE" dirty="0"/>
          </a:p>
        </p:txBody>
      </p:sp>
      <p:sp>
        <p:nvSpPr>
          <p:cNvPr id="4" name="Foliennummernplatzhalter 3">
            <a:extLst>
              <a:ext uri="{FF2B5EF4-FFF2-40B4-BE49-F238E27FC236}">
                <a16:creationId xmlns:a16="http://schemas.microsoft.com/office/drawing/2014/main" id="{69A648A0-4C5E-2A4D-FAB0-E9C458A0A544}"/>
              </a:ext>
            </a:extLst>
          </p:cNvPr>
          <p:cNvSpPr>
            <a:spLocks noGrp="1"/>
          </p:cNvSpPr>
          <p:nvPr>
            <p:ph type="sldNum" sz="quarter" idx="12"/>
          </p:nvPr>
        </p:nvSpPr>
        <p:spPr/>
        <p:txBody>
          <a:bodyPr/>
          <a:lstStyle/>
          <a:p>
            <a:fld id="{95A3FDB4-5897-5B41-9BAD-39C3DB677514}" type="slidenum">
              <a:rPr lang="de-DE" smtClean="0"/>
              <a:pPr/>
              <a:t>3</a:t>
            </a:fld>
            <a:endParaRPr lang="de-DE" dirty="0"/>
          </a:p>
        </p:txBody>
      </p:sp>
      <p:sp>
        <p:nvSpPr>
          <p:cNvPr id="5" name="Textfeld 7">
            <a:extLst>
              <a:ext uri="{FF2B5EF4-FFF2-40B4-BE49-F238E27FC236}">
                <a16:creationId xmlns:a16="http://schemas.microsoft.com/office/drawing/2014/main" id="{FBA1909E-BA99-4FE3-DB02-A2A75D1778E0}"/>
              </a:ext>
            </a:extLst>
          </p:cNvPr>
          <p:cNvSpPr txBox="1">
            <a:spLocks/>
          </p:cNvSpPr>
          <p:nvPr/>
        </p:nvSpPr>
        <p:spPr>
          <a:xfrm>
            <a:off x="6151571" y="2921169"/>
            <a:ext cx="5279009" cy="1015663"/>
          </a:xfrm>
          <a:prstGeom prst="rect">
            <a:avLst/>
          </a:prstGeom>
          <a:noFill/>
          <a:ln>
            <a:no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6000" b="1" dirty="0">
                <a:solidFill>
                  <a:schemeClr val="bg1"/>
                </a:solidFill>
                <a:latin typeface="Source Sans 3" panose="020B0503030403020204" pitchFamily="34" charset="0"/>
                <a:cs typeface="Calibri" panose="020F0502020204030204" pitchFamily="34" charset="0"/>
              </a:rPr>
              <a:t>Was sehen Sie?</a:t>
            </a:r>
          </a:p>
        </p:txBody>
      </p:sp>
    </p:spTree>
    <p:extLst>
      <p:ext uri="{BB962C8B-B14F-4D97-AF65-F5344CB8AC3E}">
        <p14:creationId xmlns:p14="http://schemas.microsoft.com/office/powerpoint/2010/main" val="2806436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F3BDB91E-4CA7-B4F6-B892-F05BFA380270}"/>
              </a:ext>
            </a:extLst>
          </p:cNvPr>
          <p:cNvPicPr>
            <a:picLocks/>
          </p:cNvPicPr>
          <p:nvPr/>
        </p:nvPicPr>
        <p:blipFill>
          <a:blip r:embed="rId3"/>
          <a:srcRect t="7940" b="7940"/>
          <a:stretch/>
        </p:blipFill>
        <p:spPr>
          <a:xfrm>
            <a:off x="0" y="1058400"/>
            <a:ext cx="12193200" cy="5410800"/>
          </a:xfrm>
          <a:prstGeom prst="rect">
            <a:avLst/>
          </a:prstGeom>
        </p:spPr>
      </p:pic>
      <p:sp>
        <p:nvSpPr>
          <p:cNvPr id="2" name="Datumsplatzhalter 1">
            <a:extLst>
              <a:ext uri="{FF2B5EF4-FFF2-40B4-BE49-F238E27FC236}">
                <a16:creationId xmlns:a16="http://schemas.microsoft.com/office/drawing/2014/main" id="{597B1CB1-488F-CED1-14E5-7678FBD1E957}"/>
              </a:ext>
            </a:extLst>
          </p:cNvPr>
          <p:cNvSpPr>
            <a:spLocks noGrp="1"/>
          </p:cNvSpPr>
          <p:nvPr>
            <p:ph type="dt" sz="half" idx="10"/>
          </p:nvPr>
        </p:nvSpPr>
        <p:spPr/>
        <p:txBody>
          <a:bodyPr/>
          <a:lstStyle/>
          <a:p>
            <a:fld id="{FB2CE979-4BF7-EC4C-BCC2-A8054AB43A13}" type="datetime1">
              <a:rPr lang="de-DE" smtClean="0"/>
              <a:pPr/>
              <a:t>02.05.2024</a:t>
            </a:fld>
            <a:endParaRPr lang="de-DE" dirty="0"/>
          </a:p>
        </p:txBody>
      </p:sp>
      <p:sp>
        <p:nvSpPr>
          <p:cNvPr id="4" name="Foliennummernplatzhalter 3">
            <a:extLst>
              <a:ext uri="{FF2B5EF4-FFF2-40B4-BE49-F238E27FC236}">
                <a16:creationId xmlns:a16="http://schemas.microsoft.com/office/drawing/2014/main" id="{C37A9E34-29ED-C188-82C3-A93C5E47FD8E}"/>
              </a:ext>
            </a:extLst>
          </p:cNvPr>
          <p:cNvSpPr>
            <a:spLocks noGrp="1"/>
          </p:cNvSpPr>
          <p:nvPr>
            <p:ph type="sldNum" sz="quarter" idx="12"/>
          </p:nvPr>
        </p:nvSpPr>
        <p:spPr/>
        <p:txBody>
          <a:bodyPr/>
          <a:lstStyle/>
          <a:p>
            <a:fld id="{95A3FDB4-5897-5B41-9BAD-39C3DB677514}" type="slidenum">
              <a:rPr lang="de-DE" smtClean="0"/>
              <a:pPr/>
              <a:t>4</a:t>
            </a:fld>
            <a:endParaRPr lang="de-DE" dirty="0"/>
          </a:p>
        </p:txBody>
      </p:sp>
      <p:sp>
        <p:nvSpPr>
          <p:cNvPr id="12" name="Textfeld 11">
            <a:extLst>
              <a:ext uri="{FF2B5EF4-FFF2-40B4-BE49-F238E27FC236}">
                <a16:creationId xmlns:a16="http://schemas.microsoft.com/office/drawing/2014/main" id="{809A2F1C-1E6F-76BE-D205-5E0443F57F7E}"/>
              </a:ext>
            </a:extLst>
          </p:cNvPr>
          <p:cNvSpPr txBox="1"/>
          <p:nvPr/>
        </p:nvSpPr>
        <p:spPr>
          <a:xfrm>
            <a:off x="357342" y="1527298"/>
            <a:ext cx="5936240" cy="707886"/>
          </a:xfrm>
          <a:prstGeom prst="rect">
            <a:avLst/>
          </a:prstGeom>
          <a:solidFill>
            <a:srgbClr val="CC1D13"/>
          </a:solidFill>
          <a:ln>
            <a:noFill/>
          </a:ln>
        </p:spPr>
        <p:txBody>
          <a:bodyPr wrap="none" rtlCol="0">
            <a:spAutoFit/>
          </a:bodyPr>
          <a:lstStyle/>
          <a:p>
            <a:r>
              <a:rPr lang="de-DE" sz="4000" b="1" dirty="0">
                <a:solidFill>
                  <a:schemeClr val="bg1"/>
                </a:solidFill>
                <a:latin typeface="Source Sans 3" panose="020B0503030403020204" pitchFamily="34" charset="0"/>
                <a:cs typeface="Calibri" panose="020F0502020204030204" pitchFamily="34" charset="0"/>
              </a:rPr>
              <a:t>Während des Radrennens</a:t>
            </a:r>
          </a:p>
        </p:txBody>
      </p:sp>
      <p:sp>
        <p:nvSpPr>
          <p:cNvPr id="13" name="Textfeld 12">
            <a:extLst>
              <a:ext uri="{FF2B5EF4-FFF2-40B4-BE49-F238E27FC236}">
                <a16:creationId xmlns:a16="http://schemas.microsoft.com/office/drawing/2014/main" id="{3D2BD25D-9F95-BA3F-5B9E-359E272AFDAF}"/>
              </a:ext>
            </a:extLst>
          </p:cNvPr>
          <p:cNvSpPr txBox="1"/>
          <p:nvPr/>
        </p:nvSpPr>
        <p:spPr>
          <a:xfrm>
            <a:off x="1123583" y="3274672"/>
            <a:ext cx="3700052" cy="707886"/>
          </a:xfrm>
          <a:prstGeom prst="rect">
            <a:avLst/>
          </a:prstGeom>
          <a:solidFill>
            <a:srgbClr val="CC1D13"/>
          </a:solidFill>
          <a:ln>
            <a:noFill/>
          </a:ln>
        </p:spPr>
        <p:txBody>
          <a:bodyPr wrap="none" rtlCol="0">
            <a:spAutoFit/>
          </a:bodyPr>
          <a:lstStyle/>
          <a:p>
            <a:r>
              <a:rPr lang="de-DE" sz="4000" b="1" dirty="0">
                <a:solidFill>
                  <a:schemeClr val="bg1"/>
                </a:solidFill>
                <a:latin typeface="Source Sans 3" panose="020B0503030403020204" pitchFamily="34" charset="0"/>
                <a:cs typeface="Calibri" panose="020F0502020204030204" pitchFamily="34" charset="0"/>
              </a:rPr>
              <a:t>Instandsetzung</a:t>
            </a:r>
          </a:p>
        </p:txBody>
      </p:sp>
      <p:sp>
        <p:nvSpPr>
          <p:cNvPr id="14" name="Textfeld 13">
            <a:extLst>
              <a:ext uri="{FF2B5EF4-FFF2-40B4-BE49-F238E27FC236}">
                <a16:creationId xmlns:a16="http://schemas.microsoft.com/office/drawing/2014/main" id="{54E7E810-5AC3-E18D-7060-756BCA4E56DE}"/>
              </a:ext>
            </a:extLst>
          </p:cNvPr>
          <p:cNvSpPr txBox="1"/>
          <p:nvPr/>
        </p:nvSpPr>
        <p:spPr>
          <a:xfrm>
            <a:off x="8042429" y="5433985"/>
            <a:ext cx="2837636" cy="707886"/>
          </a:xfrm>
          <a:prstGeom prst="rect">
            <a:avLst/>
          </a:prstGeom>
          <a:solidFill>
            <a:srgbClr val="CC1D13"/>
          </a:solidFill>
          <a:ln>
            <a:noFill/>
          </a:ln>
        </p:spPr>
        <p:txBody>
          <a:bodyPr wrap="none" rtlCol="0">
            <a:spAutoFit/>
          </a:bodyPr>
          <a:lstStyle/>
          <a:p>
            <a:r>
              <a:rPr lang="de-DE" sz="4000" b="1" dirty="0">
                <a:solidFill>
                  <a:schemeClr val="bg1"/>
                </a:solidFill>
                <a:latin typeface="Source Sans 3" panose="020B0503030403020204" pitchFamily="34" charset="0"/>
                <a:cs typeface="Calibri" panose="020F0502020204030204" pitchFamily="34" charset="0"/>
              </a:rPr>
              <a:t>Ersatzräder</a:t>
            </a:r>
          </a:p>
        </p:txBody>
      </p:sp>
      <p:sp>
        <p:nvSpPr>
          <p:cNvPr id="15" name="Textfeld 14">
            <a:extLst>
              <a:ext uri="{FF2B5EF4-FFF2-40B4-BE49-F238E27FC236}">
                <a16:creationId xmlns:a16="http://schemas.microsoft.com/office/drawing/2014/main" id="{EFD86929-61AC-5C26-9413-9DE01ADF42CD}"/>
              </a:ext>
            </a:extLst>
          </p:cNvPr>
          <p:cNvSpPr txBox="1"/>
          <p:nvPr/>
        </p:nvSpPr>
        <p:spPr>
          <a:xfrm>
            <a:off x="8380663" y="1983764"/>
            <a:ext cx="2161169" cy="707886"/>
          </a:xfrm>
          <a:prstGeom prst="rect">
            <a:avLst/>
          </a:prstGeom>
          <a:solidFill>
            <a:srgbClr val="CC1D13"/>
          </a:solidFill>
          <a:ln>
            <a:noFill/>
          </a:ln>
        </p:spPr>
        <p:txBody>
          <a:bodyPr wrap="none" rtlCol="0">
            <a:spAutoFit/>
          </a:bodyPr>
          <a:lstStyle/>
          <a:p>
            <a:r>
              <a:rPr lang="de-DE" sz="4000" b="1" dirty="0">
                <a:solidFill>
                  <a:schemeClr val="bg1"/>
                </a:solidFill>
                <a:latin typeface="Source Sans 3" panose="020B0503030403020204" pitchFamily="34" charset="0"/>
                <a:cs typeface="Calibri" panose="020F0502020204030204" pitchFamily="34" charset="0"/>
              </a:rPr>
              <a:t>Radprofi</a:t>
            </a:r>
          </a:p>
        </p:txBody>
      </p:sp>
      <p:sp>
        <p:nvSpPr>
          <p:cNvPr id="16" name="Textfeld 15">
            <a:extLst>
              <a:ext uri="{FF2B5EF4-FFF2-40B4-BE49-F238E27FC236}">
                <a16:creationId xmlns:a16="http://schemas.microsoft.com/office/drawing/2014/main" id="{8D433300-FE9F-D2A5-59CA-1A90C8DBBD70}"/>
              </a:ext>
            </a:extLst>
          </p:cNvPr>
          <p:cNvSpPr txBox="1"/>
          <p:nvPr/>
        </p:nvSpPr>
        <p:spPr>
          <a:xfrm>
            <a:off x="2534166" y="5022046"/>
            <a:ext cx="3026791" cy="707886"/>
          </a:xfrm>
          <a:prstGeom prst="rect">
            <a:avLst/>
          </a:prstGeom>
          <a:solidFill>
            <a:srgbClr val="CC1D13"/>
          </a:solidFill>
          <a:ln>
            <a:noFill/>
          </a:ln>
        </p:spPr>
        <p:txBody>
          <a:bodyPr wrap="none" rtlCol="0">
            <a:spAutoFit/>
          </a:bodyPr>
          <a:lstStyle/>
          <a:p>
            <a:r>
              <a:rPr lang="de-DE" sz="4000" b="1" dirty="0">
                <a:solidFill>
                  <a:schemeClr val="bg1"/>
                </a:solidFill>
                <a:latin typeface="Source Sans 3" panose="020B0503030403020204" pitchFamily="34" charset="0"/>
                <a:cs typeface="Calibri" panose="020F0502020204030204" pitchFamily="34" charset="0"/>
              </a:rPr>
              <a:t>Serviceteam</a:t>
            </a:r>
          </a:p>
        </p:txBody>
      </p:sp>
      <p:sp>
        <p:nvSpPr>
          <p:cNvPr id="17" name="Textfeld 16">
            <a:extLst>
              <a:ext uri="{FF2B5EF4-FFF2-40B4-BE49-F238E27FC236}">
                <a16:creationId xmlns:a16="http://schemas.microsoft.com/office/drawing/2014/main" id="{5D4D9C82-E0D2-A92A-8EC4-F3EE96578835}"/>
              </a:ext>
            </a:extLst>
          </p:cNvPr>
          <p:cNvSpPr txBox="1"/>
          <p:nvPr/>
        </p:nvSpPr>
        <p:spPr>
          <a:xfrm>
            <a:off x="9754597" y="3679800"/>
            <a:ext cx="1574470" cy="707886"/>
          </a:xfrm>
          <a:prstGeom prst="rect">
            <a:avLst/>
          </a:prstGeom>
          <a:solidFill>
            <a:srgbClr val="CC1D13"/>
          </a:solidFill>
          <a:ln>
            <a:noFill/>
          </a:ln>
        </p:spPr>
        <p:txBody>
          <a:bodyPr wrap="none" rtlCol="0">
            <a:spAutoFit/>
          </a:bodyPr>
          <a:lstStyle/>
          <a:p>
            <a:r>
              <a:rPr lang="de-DE" sz="4000" b="1" dirty="0">
                <a:solidFill>
                  <a:schemeClr val="bg1"/>
                </a:solidFill>
                <a:latin typeface="Source Sans 3" panose="020B0503030403020204" pitchFamily="34" charset="0"/>
                <a:cs typeface="Calibri" panose="020F0502020204030204" pitchFamily="34" charset="0"/>
              </a:rPr>
              <a:t>Risiko</a:t>
            </a:r>
          </a:p>
        </p:txBody>
      </p:sp>
    </p:spTree>
    <p:extLst>
      <p:ext uri="{BB962C8B-B14F-4D97-AF65-F5344CB8AC3E}">
        <p14:creationId xmlns:p14="http://schemas.microsoft.com/office/powerpoint/2010/main" val="10661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E36C61C-2B9F-059F-56EA-C1E4C31D8CD2}"/>
              </a:ext>
            </a:extLst>
          </p:cNvPr>
          <p:cNvPicPr>
            <a:picLocks/>
          </p:cNvPicPr>
          <p:nvPr/>
        </p:nvPicPr>
        <p:blipFill>
          <a:blip r:embed="rId3"/>
          <a:srcRect t="7940" b="7940"/>
          <a:stretch/>
        </p:blipFill>
        <p:spPr>
          <a:xfrm>
            <a:off x="0" y="1058400"/>
            <a:ext cx="12193200" cy="5410800"/>
          </a:xfrm>
          <a:prstGeom prst="rect">
            <a:avLst/>
          </a:prstGeom>
        </p:spPr>
      </p:pic>
      <p:sp>
        <p:nvSpPr>
          <p:cNvPr id="2" name="Datumsplatzhalter 1">
            <a:extLst>
              <a:ext uri="{FF2B5EF4-FFF2-40B4-BE49-F238E27FC236}">
                <a16:creationId xmlns:a16="http://schemas.microsoft.com/office/drawing/2014/main" id="{9327DB46-5C39-CEB8-B893-0A676AA7D2E2}"/>
              </a:ext>
            </a:extLst>
          </p:cNvPr>
          <p:cNvSpPr>
            <a:spLocks noGrp="1"/>
          </p:cNvSpPr>
          <p:nvPr>
            <p:ph type="dt" sz="half" idx="10"/>
          </p:nvPr>
        </p:nvSpPr>
        <p:spPr/>
        <p:txBody>
          <a:bodyPr/>
          <a:lstStyle/>
          <a:p>
            <a:fld id="{FB2CE979-4BF7-EC4C-BCC2-A8054AB43A13}" type="datetime1">
              <a:rPr lang="de-DE" smtClean="0"/>
              <a:pPr/>
              <a:t>02.05.2024</a:t>
            </a:fld>
            <a:endParaRPr lang="de-DE" dirty="0"/>
          </a:p>
        </p:txBody>
      </p:sp>
      <p:sp>
        <p:nvSpPr>
          <p:cNvPr id="4" name="Foliennummernplatzhalter 3">
            <a:extLst>
              <a:ext uri="{FF2B5EF4-FFF2-40B4-BE49-F238E27FC236}">
                <a16:creationId xmlns:a16="http://schemas.microsoft.com/office/drawing/2014/main" id="{AA5896FF-DC1D-CD7F-8E97-7E3348D36060}"/>
              </a:ext>
            </a:extLst>
          </p:cNvPr>
          <p:cNvSpPr>
            <a:spLocks noGrp="1"/>
          </p:cNvSpPr>
          <p:nvPr>
            <p:ph type="sldNum" sz="quarter" idx="12"/>
          </p:nvPr>
        </p:nvSpPr>
        <p:spPr/>
        <p:txBody>
          <a:bodyPr/>
          <a:lstStyle/>
          <a:p>
            <a:fld id="{95A3FDB4-5897-5B41-9BAD-39C3DB677514}" type="slidenum">
              <a:rPr lang="de-DE" smtClean="0"/>
              <a:pPr/>
              <a:t>5</a:t>
            </a:fld>
            <a:endParaRPr lang="de-DE" dirty="0"/>
          </a:p>
        </p:txBody>
      </p:sp>
      <p:sp>
        <p:nvSpPr>
          <p:cNvPr id="9" name="Textfeld 8">
            <a:extLst>
              <a:ext uri="{FF2B5EF4-FFF2-40B4-BE49-F238E27FC236}">
                <a16:creationId xmlns:a16="http://schemas.microsoft.com/office/drawing/2014/main" id="{6844C63D-95D4-37C9-2330-D3887D6A3C7D}"/>
              </a:ext>
            </a:extLst>
          </p:cNvPr>
          <p:cNvSpPr txBox="1"/>
          <p:nvPr/>
        </p:nvSpPr>
        <p:spPr>
          <a:xfrm>
            <a:off x="276567" y="3088842"/>
            <a:ext cx="7876833" cy="1323439"/>
          </a:xfrm>
          <a:prstGeom prst="rect">
            <a:avLst/>
          </a:prstGeom>
          <a:noFill/>
          <a:ln>
            <a:noFill/>
          </a:ln>
        </p:spPr>
        <p:txBody>
          <a:bodyPr wrap="square" rtlCol="0">
            <a:spAutoFit/>
          </a:bodyPr>
          <a:lstStyle/>
          <a:p>
            <a:r>
              <a:rPr lang="de-DE" sz="4000" b="1" spc="-150" dirty="0">
                <a:solidFill>
                  <a:schemeClr val="bg1"/>
                </a:solidFill>
                <a:latin typeface="Source Sans 3" panose="020B0503030403020204" pitchFamily="34" charset="0"/>
                <a:cs typeface="Calibri" panose="020F0502020204030204" pitchFamily="34" charset="0"/>
              </a:rPr>
              <a:t>Was kann die Teamleitung bereits </a:t>
            </a:r>
            <a:r>
              <a:rPr lang="de-DE" sz="4000" b="1" dirty="0">
                <a:solidFill>
                  <a:schemeClr val="bg1"/>
                </a:solidFill>
                <a:latin typeface="Source Sans 3" panose="020B0503030403020204" pitchFamily="34" charset="0"/>
                <a:cs typeface="Calibri" panose="020F0502020204030204" pitchFamily="34" charset="0"/>
              </a:rPr>
              <a:t>vor dem Rennen dagegen tun?</a:t>
            </a:r>
          </a:p>
        </p:txBody>
      </p:sp>
      <p:sp>
        <p:nvSpPr>
          <p:cNvPr id="10" name="Textfeld 9">
            <a:extLst>
              <a:ext uri="{FF2B5EF4-FFF2-40B4-BE49-F238E27FC236}">
                <a16:creationId xmlns:a16="http://schemas.microsoft.com/office/drawing/2014/main" id="{95161BA9-A05B-F61A-B774-34B6877D9C61}"/>
              </a:ext>
            </a:extLst>
          </p:cNvPr>
          <p:cNvSpPr txBox="1"/>
          <p:nvPr/>
        </p:nvSpPr>
        <p:spPr>
          <a:xfrm>
            <a:off x="276567" y="1350497"/>
            <a:ext cx="6660597" cy="1323439"/>
          </a:xfrm>
          <a:prstGeom prst="rect">
            <a:avLst/>
          </a:prstGeom>
          <a:noFill/>
          <a:ln>
            <a:noFill/>
          </a:ln>
        </p:spPr>
        <p:txBody>
          <a:bodyPr wrap="square" rtlCol="0">
            <a:spAutoFit/>
          </a:bodyPr>
          <a:lstStyle/>
          <a:p>
            <a:r>
              <a:rPr lang="de-DE" sz="4000" b="1" dirty="0">
                <a:solidFill>
                  <a:schemeClr val="bg1"/>
                </a:solidFill>
                <a:latin typeface="Source Sans 3" panose="020B0503030403020204" pitchFamily="34" charset="0"/>
                <a:cs typeface="Calibri" panose="020F0502020204030204" pitchFamily="34" charset="0"/>
              </a:rPr>
              <a:t>Welche Defekte können zu </a:t>
            </a:r>
          </a:p>
          <a:p>
            <a:r>
              <a:rPr lang="de-DE" sz="4000" b="1" dirty="0">
                <a:solidFill>
                  <a:schemeClr val="bg1"/>
                </a:solidFill>
                <a:latin typeface="Source Sans 3" panose="020B0503030403020204" pitchFamily="34" charset="0"/>
                <a:cs typeface="Calibri" panose="020F0502020204030204" pitchFamily="34" charset="0"/>
              </a:rPr>
              <a:t>Zeitverlusten führen?</a:t>
            </a:r>
          </a:p>
        </p:txBody>
      </p:sp>
      <p:sp>
        <p:nvSpPr>
          <p:cNvPr id="11" name="Textfeld 10">
            <a:extLst>
              <a:ext uri="{FF2B5EF4-FFF2-40B4-BE49-F238E27FC236}">
                <a16:creationId xmlns:a16="http://schemas.microsoft.com/office/drawing/2014/main" id="{F8D12600-ABC7-2BCE-6302-669A6F2508D2}"/>
              </a:ext>
            </a:extLst>
          </p:cNvPr>
          <p:cNvSpPr txBox="1"/>
          <p:nvPr/>
        </p:nvSpPr>
        <p:spPr>
          <a:xfrm>
            <a:off x="276568" y="4827187"/>
            <a:ext cx="7276182" cy="1323439"/>
          </a:xfrm>
          <a:prstGeom prst="rect">
            <a:avLst/>
          </a:prstGeom>
          <a:noFill/>
          <a:ln>
            <a:noFill/>
          </a:ln>
        </p:spPr>
        <p:txBody>
          <a:bodyPr wrap="square" rtlCol="0">
            <a:spAutoFit/>
          </a:bodyPr>
          <a:lstStyle/>
          <a:p>
            <a:r>
              <a:rPr lang="de-DE" sz="4000" b="1" dirty="0">
                <a:solidFill>
                  <a:schemeClr val="bg1"/>
                </a:solidFill>
                <a:latin typeface="Source Sans 3" panose="020B0503030403020204" pitchFamily="34" charset="0"/>
                <a:cs typeface="Calibri" panose="020F0502020204030204" pitchFamily="34" charset="0"/>
              </a:rPr>
              <a:t>Was ist bei Defekten während des Rennens zu tun?</a:t>
            </a:r>
          </a:p>
        </p:txBody>
      </p:sp>
    </p:spTree>
    <p:extLst>
      <p:ext uri="{BB962C8B-B14F-4D97-AF65-F5344CB8AC3E}">
        <p14:creationId xmlns:p14="http://schemas.microsoft.com/office/powerpoint/2010/main" val="933252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6F7FE106-7D01-B2E0-C380-A36A509AFD09}"/>
              </a:ext>
            </a:extLst>
          </p:cNvPr>
          <p:cNvPicPr>
            <a:picLocks/>
          </p:cNvPicPr>
          <p:nvPr/>
        </p:nvPicPr>
        <p:blipFill>
          <a:blip r:embed="rId3"/>
          <a:srcRect t="7940" b="7940"/>
          <a:stretch/>
        </p:blipFill>
        <p:spPr>
          <a:xfrm>
            <a:off x="0" y="1058400"/>
            <a:ext cx="12193200" cy="5410800"/>
          </a:xfrm>
          <a:prstGeom prst="rect">
            <a:avLst/>
          </a:prstGeom>
        </p:spPr>
      </p:pic>
      <p:sp>
        <p:nvSpPr>
          <p:cNvPr id="2" name="Datumsplatzhalter 1">
            <a:extLst>
              <a:ext uri="{FF2B5EF4-FFF2-40B4-BE49-F238E27FC236}">
                <a16:creationId xmlns:a16="http://schemas.microsoft.com/office/drawing/2014/main" id="{8F649AFA-3EEE-D4F3-B06B-FAF242BB7D3E}"/>
              </a:ext>
            </a:extLst>
          </p:cNvPr>
          <p:cNvSpPr>
            <a:spLocks noGrp="1"/>
          </p:cNvSpPr>
          <p:nvPr>
            <p:ph type="dt" sz="half" idx="10"/>
          </p:nvPr>
        </p:nvSpPr>
        <p:spPr/>
        <p:txBody>
          <a:bodyPr/>
          <a:lstStyle/>
          <a:p>
            <a:fld id="{FB2CE979-4BF7-EC4C-BCC2-A8054AB43A13}" type="datetime1">
              <a:rPr lang="de-DE" smtClean="0"/>
              <a:pPr/>
              <a:t>02.05.2024</a:t>
            </a:fld>
            <a:endParaRPr lang="de-DE" dirty="0"/>
          </a:p>
        </p:txBody>
      </p:sp>
      <p:sp>
        <p:nvSpPr>
          <p:cNvPr id="4" name="Foliennummernplatzhalter 3">
            <a:extLst>
              <a:ext uri="{FF2B5EF4-FFF2-40B4-BE49-F238E27FC236}">
                <a16:creationId xmlns:a16="http://schemas.microsoft.com/office/drawing/2014/main" id="{41138907-4DE4-3A88-E9C1-905DE3C6B042}"/>
              </a:ext>
            </a:extLst>
          </p:cNvPr>
          <p:cNvSpPr>
            <a:spLocks noGrp="1"/>
          </p:cNvSpPr>
          <p:nvPr>
            <p:ph type="sldNum" sz="quarter" idx="12"/>
          </p:nvPr>
        </p:nvSpPr>
        <p:spPr/>
        <p:txBody>
          <a:bodyPr/>
          <a:lstStyle/>
          <a:p>
            <a:fld id="{95A3FDB4-5897-5B41-9BAD-39C3DB677514}" type="slidenum">
              <a:rPr lang="de-DE" smtClean="0"/>
              <a:pPr/>
              <a:t>6</a:t>
            </a:fld>
            <a:endParaRPr lang="de-DE" dirty="0"/>
          </a:p>
        </p:txBody>
      </p:sp>
      <p:pic>
        <p:nvPicPr>
          <p:cNvPr id="9" name="Grafik 8">
            <a:extLst>
              <a:ext uri="{FF2B5EF4-FFF2-40B4-BE49-F238E27FC236}">
                <a16:creationId xmlns:a16="http://schemas.microsoft.com/office/drawing/2014/main" id="{DD1E975C-3F20-3CE0-4720-9B3FD4AA3206}"/>
              </a:ext>
            </a:extLst>
          </p:cNvPr>
          <p:cNvPicPr>
            <a:picLocks/>
          </p:cNvPicPr>
          <p:nvPr/>
        </p:nvPicPr>
        <p:blipFill>
          <a:blip r:embed="rId4"/>
          <a:srcRect t="7940" b="7940"/>
          <a:stretch/>
        </p:blipFill>
        <p:spPr>
          <a:xfrm>
            <a:off x="0" y="1058400"/>
            <a:ext cx="12193200" cy="5410800"/>
          </a:xfrm>
          <a:prstGeom prst="rect">
            <a:avLst/>
          </a:prstGeom>
        </p:spPr>
      </p:pic>
      <p:sp>
        <p:nvSpPr>
          <p:cNvPr id="6" name="Textfeld 5">
            <a:extLst>
              <a:ext uri="{FF2B5EF4-FFF2-40B4-BE49-F238E27FC236}">
                <a16:creationId xmlns:a16="http://schemas.microsoft.com/office/drawing/2014/main" id="{8AFF3C4B-6642-C513-15A5-4B36028B923E}"/>
              </a:ext>
            </a:extLst>
          </p:cNvPr>
          <p:cNvSpPr txBox="1"/>
          <p:nvPr/>
        </p:nvSpPr>
        <p:spPr>
          <a:xfrm>
            <a:off x="4817150" y="2471616"/>
            <a:ext cx="2737747" cy="1938992"/>
          </a:xfrm>
          <a:prstGeom prst="rect">
            <a:avLst/>
          </a:prstGeom>
          <a:noFill/>
          <a:ln>
            <a:noFill/>
          </a:ln>
        </p:spPr>
        <p:txBody>
          <a:bodyPr wrap="square" rtlCol="0">
            <a:spAutoFit/>
          </a:bodyPr>
          <a:lstStyle/>
          <a:p>
            <a:pPr algn="ctr"/>
            <a:r>
              <a:rPr lang="de-DE" sz="4000" b="1" dirty="0">
                <a:solidFill>
                  <a:schemeClr val="bg1"/>
                </a:solidFill>
                <a:latin typeface="Source Sans 3" panose="020B0503030403020204" pitchFamily="34" charset="0"/>
                <a:cs typeface="Calibri" panose="020F0502020204030204" pitchFamily="34" charset="0"/>
              </a:rPr>
              <a:t>Was hat das mit uns zu tun? </a:t>
            </a:r>
          </a:p>
        </p:txBody>
      </p:sp>
    </p:spTree>
    <p:extLst>
      <p:ext uri="{BB962C8B-B14F-4D97-AF65-F5344CB8AC3E}">
        <p14:creationId xmlns:p14="http://schemas.microsoft.com/office/powerpoint/2010/main" val="50019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2278624-F57B-55F0-485A-C57E637FC59B}"/>
              </a:ext>
            </a:extLst>
          </p:cNvPr>
          <p:cNvSpPr>
            <a:spLocks noGrp="1"/>
          </p:cNvSpPr>
          <p:nvPr>
            <p:ph type="dt" sz="half" idx="10"/>
          </p:nvPr>
        </p:nvSpPr>
        <p:spPr/>
        <p:txBody>
          <a:bodyPr/>
          <a:lstStyle/>
          <a:p>
            <a:fld id="{FB2CE979-4BF7-EC4C-BCC2-A8054AB43A13}" type="datetime1">
              <a:rPr lang="de-DE" smtClean="0"/>
              <a:pPr/>
              <a:t>02.05.2024</a:t>
            </a:fld>
            <a:endParaRPr lang="de-DE" dirty="0"/>
          </a:p>
        </p:txBody>
      </p:sp>
      <p:sp>
        <p:nvSpPr>
          <p:cNvPr id="4" name="Foliennummernplatzhalter 3">
            <a:extLst>
              <a:ext uri="{FF2B5EF4-FFF2-40B4-BE49-F238E27FC236}">
                <a16:creationId xmlns:a16="http://schemas.microsoft.com/office/drawing/2014/main" id="{E9108CCD-432A-8167-95B5-63F52FEC23F6}"/>
              </a:ext>
            </a:extLst>
          </p:cNvPr>
          <p:cNvSpPr>
            <a:spLocks noGrp="1"/>
          </p:cNvSpPr>
          <p:nvPr>
            <p:ph type="sldNum" sz="quarter" idx="12"/>
          </p:nvPr>
        </p:nvSpPr>
        <p:spPr/>
        <p:txBody>
          <a:bodyPr/>
          <a:lstStyle/>
          <a:p>
            <a:fld id="{95A3FDB4-5897-5B41-9BAD-39C3DB677514}" type="slidenum">
              <a:rPr lang="de-DE" smtClean="0"/>
              <a:pPr/>
              <a:t>7</a:t>
            </a:fld>
            <a:endParaRPr lang="de-DE" dirty="0"/>
          </a:p>
        </p:txBody>
      </p:sp>
      <p:sp>
        <p:nvSpPr>
          <p:cNvPr id="5" name="Textfeld 7">
            <a:extLst>
              <a:ext uri="{FF2B5EF4-FFF2-40B4-BE49-F238E27FC236}">
                <a16:creationId xmlns:a16="http://schemas.microsoft.com/office/drawing/2014/main" id="{FBA1909E-BA99-4FE3-DB02-A2A75D1778E0}"/>
              </a:ext>
            </a:extLst>
          </p:cNvPr>
          <p:cNvSpPr txBox="1">
            <a:spLocks/>
          </p:cNvSpPr>
          <p:nvPr/>
        </p:nvSpPr>
        <p:spPr>
          <a:xfrm>
            <a:off x="6272655" y="2921169"/>
            <a:ext cx="5160387" cy="1015663"/>
          </a:xfrm>
          <a:prstGeom prst="rect">
            <a:avLst/>
          </a:prstGeom>
          <a:noFill/>
          <a:ln>
            <a:no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6000" b="1" dirty="0">
                <a:solidFill>
                  <a:schemeClr val="bg1"/>
                </a:solidFill>
                <a:latin typeface="Source Sans 3" panose="020B0503030403020204" pitchFamily="34" charset="0"/>
                <a:cs typeface="Calibri" panose="020F0502020204030204" pitchFamily="34" charset="0"/>
              </a:rPr>
              <a:t>Was ist zu tun?</a:t>
            </a:r>
          </a:p>
        </p:txBody>
      </p:sp>
    </p:spTree>
    <p:extLst>
      <p:ext uri="{BB962C8B-B14F-4D97-AF65-F5344CB8AC3E}">
        <p14:creationId xmlns:p14="http://schemas.microsoft.com/office/powerpoint/2010/main" val="118104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2BCC0C46-7D2F-743F-49DB-47EA7C595DCA}"/>
              </a:ext>
            </a:extLst>
          </p:cNvPr>
          <p:cNvPicPr>
            <a:picLocks/>
          </p:cNvPicPr>
          <p:nvPr/>
        </p:nvPicPr>
        <p:blipFill>
          <a:blip r:embed="rId3"/>
          <a:srcRect t="7940" b="7940"/>
          <a:stretch/>
        </p:blipFill>
        <p:spPr>
          <a:xfrm>
            <a:off x="0" y="1058400"/>
            <a:ext cx="12193200" cy="5410800"/>
          </a:xfrm>
          <a:prstGeom prst="rect">
            <a:avLst/>
          </a:prstGeom>
        </p:spPr>
      </p:pic>
      <p:sp>
        <p:nvSpPr>
          <p:cNvPr id="2" name="Datumsplatzhalter 1">
            <a:extLst>
              <a:ext uri="{FF2B5EF4-FFF2-40B4-BE49-F238E27FC236}">
                <a16:creationId xmlns:a16="http://schemas.microsoft.com/office/drawing/2014/main" id="{5468A6AD-2D52-14AE-ACB4-F85117E491FF}"/>
              </a:ext>
            </a:extLst>
          </p:cNvPr>
          <p:cNvSpPr>
            <a:spLocks noGrp="1"/>
          </p:cNvSpPr>
          <p:nvPr>
            <p:ph type="dt" sz="half" idx="10"/>
          </p:nvPr>
        </p:nvSpPr>
        <p:spPr/>
        <p:txBody>
          <a:bodyPr/>
          <a:lstStyle/>
          <a:p>
            <a:fld id="{FB2CE979-4BF7-EC4C-BCC2-A8054AB43A13}" type="datetime1">
              <a:rPr lang="de-DE" smtClean="0"/>
              <a:pPr/>
              <a:t>02.05.2024</a:t>
            </a:fld>
            <a:endParaRPr lang="de-DE" dirty="0"/>
          </a:p>
        </p:txBody>
      </p:sp>
      <p:sp>
        <p:nvSpPr>
          <p:cNvPr id="4" name="Foliennummernplatzhalter 3">
            <a:extLst>
              <a:ext uri="{FF2B5EF4-FFF2-40B4-BE49-F238E27FC236}">
                <a16:creationId xmlns:a16="http://schemas.microsoft.com/office/drawing/2014/main" id="{F9F43BC9-CF1C-7094-B960-B2089ED95E98}"/>
              </a:ext>
            </a:extLst>
          </p:cNvPr>
          <p:cNvSpPr>
            <a:spLocks noGrp="1"/>
          </p:cNvSpPr>
          <p:nvPr>
            <p:ph type="sldNum" sz="quarter" idx="12"/>
          </p:nvPr>
        </p:nvSpPr>
        <p:spPr/>
        <p:txBody>
          <a:bodyPr/>
          <a:lstStyle/>
          <a:p>
            <a:fld id="{95A3FDB4-5897-5B41-9BAD-39C3DB677514}" type="slidenum">
              <a:rPr lang="de-DE" smtClean="0"/>
              <a:pPr/>
              <a:t>8</a:t>
            </a:fld>
            <a:endParaRPr lang="de-DE" dirty="0"/>
          </a:p>
        </p:txBody>
      </p:sp>
      <p:sp>
        <p:nvSpPr>
          <p:cNvPr id="6" name="Textfeld 5">
            <a:extLst>
              <a:ext uri="{FF2B5EF4-FFF2-40B4-BE49-F238E27FC236}">
                <a16:creationId xmlns:a16="http://schemas.microsoft.com/office/drawing/2014/main" id="{30E2214F-B868-5FDB-1780-14ACCB47AE84}"/>
              </a:ext>
            </a:extLst>
          </p:cNvPr>
          <p:cNvSpPr txBox="1"/>
          <p:nvPr/>
        </p:nvSpPr>
        <p:spPr>
          <a:xfrm>
            <a:off x="1257300" y="1769071"/>
            <a:ext cx="3504486" cy="707886"/>
          </a:xfrm>
          <a:prstGeom prst="rect">
            <a:avLst/>
          </a:prstGeom>
          <a:solidFill>
            <a:srgbClr val="CC1D13"/>
          </a:solidFill>
          <a:ln>
            <a:noFill/>
          </a:ln>
        </p:spPr>
        <p:txBody>
          <a:bodyPr wrap="none" rtlCol="0">
            <a:spAutoFit/>
          </a:bodyPr>
          <a:lstStyle/>
          <a:p>
            <a:r>
              <a:rPr lang="de-DE" sz="4000" b="1" dirty="0">
                <a:solidFill>
                  <a:schemeClr val="bg1"/>
                </a:solidFill>
                <a:latin typeface="Source Sans 3" panose="020B0503030403020204" pitchFamily="34" charset="0"/>
                <a:cs typeface="Calibri" panose="020F0502020204030204" pitchFamily="34" charset="0"/>
              </a:rPr>
              <a:t>Was ist zu tun?</a:t>
            </a:r>
          </a:p>
        </p:txBody>
      </p:sp>
      <p:sp>
        <p:nvSpPr>
          <p:cNvPr id="7" name="Textfeld 6">
            <a:extLst>
              <a:ext uri="{FF2B5EF4-FFF2-40B4-BE49-F238E27FC236}">
                <a16:creationId xmlns:a16="http://schemas.microsoft.com/office/drawing/2014/main" id="{24957BC8-6C70-21C0-08A9-5F469D337C89}"/>
              </a:ext>
            </a:extLst>
          </p:cNvPr>
          <p:cNvSpPr txBox="1"/>
          <p:nvPr/>
        </p:nvSpPr>
        <p:spPr>
          <a:xfrm>
            <a:off x="2562319" y="2681843"/>
            <a:ext cx="6485428" cy="3357779"/>
          </a:xfrm>
          <a:prstGeom prst="rect">
            <a:avLst/>
          </a:prstGeom>
          <a:solidFill>
            <a:schemeClr val="bg1">
              <a:alpha val="86759"/>
            </a:schemeClr>
          </a:solidFill>
        </p:spPr>
        <p:txBody>
          <a:bodyPr wrap="square" rtlCol="0">
            <a:spAutoFit/>
          </a:bodyPr>
          <a:lstStyle/>
          <a:p>
            <a:pPr marL="273050" lvl="0" indent="-273050">
              <a:lnSpc>
                <a:spcPct val="107000"/>
              </a:lnSpc>
              <a:spcAft>
                <a:spcPts val="600"/>
              </a:spcAft>
              <a:buClr>
                <a:srgbClr val="CC1D13"/>
              </a:buClr>
              <a:buSzPct val="120000"/>
              <a:buFont typeface="Arial" panose="020B0604020202020204" pitchFamily="34" charset="0"/>
              <a:buChar char="•"/>
            </a:pPr>
            <a:r>
              <a:rPr lang="de-DE" kern="100" dirty="0">
                <a:latin typeface="Source Sans 3" panose="020B0503030403020204" pitchFamily="34" charset="0"/>
                <a:ea typeface="Calibri" panose="020F0502020204030204" pitchFamily="34" charset="0"/>
                <a:cs typeface="Calibri" panose="020F0502020204030204" pitchFamily="34" charset="0"/>
              </a:rPr>
              <a:t>Für die Planung und Durchführung der Instandhaltung legen Sie zuerst die verantwortlichen Personen fest.</a:t>
            </a:r>
          </a:p>
          <a:p>
            <a:pPr marL="273050" lvl="0" indent="-273050">
              <a:lnSpc>
                <a:spcPct val="107000"/>
              </a:lnSpc>
              <a:spcAft>
                <a:spcPts val="600"/>
              </a:spcAft>
              <a:buClr>
                <a:srgbClr val="CC1D13"/>
              </a:buClr>
              <a:buSzPct val="120000"/>
              <a:buFont typeface="Arial" panose="020B0604020202020204" pitchFamily="34" charset="0"/>
              <a:buChar char="•"/>
            </a:pPr>
            <a:r>
              <a:rPr lang="de-DE" kern="100" dirty="0">
                <a:latin typeface="Source Sans 3" panose="020B0503030403020204" pitchFamily="34" charset="0"/>
                <a:ea typeface="Calibri" panose="020F0502020204030204" pitchFamily="34" charset="0"/>
                <a:cs typeface="Calibri" panose="020F0502020204030204" pitchFamily="34" charset="0"/>
              </a:rPr>
              <a:t>Die durchzuführenden Arbeiten werden hinsichtlich möglicher Gefährdungen und Belastungen beurteilt.</a:t>
            </a:r>
          </a:p>
          <a:p>
            <a:pPr marL="273050" lvl="0" indent="-273050">
              <a:lnSpc>
                <a:spcPct val="107000"/>
              </a:lnSpc>
              <a:spcAft>
                <a:spcPts val="600"/>
              </a:spcAft>
              <a:buClr>
                <a:srgbClr val="CC1D13"/>
              </a:buClr>
              <a:buSzPct val="120000"/>
              <a:buFont typeface="Arial" panose="020B0604020202020204" pitchFamily="34" charset="0"/>
              <a:buChar char="•"/>
            </a:pPr>
            <a:r>
              <a:rPr lang="de-DE" kern="100" dirty="0">
                <a:latin typeface="Source Sans 3" panose="020B0503030403020204" pitchFamily="34" charset="0"/>
                <a:ea typeface="Calibri" panose="020F0502020204030204" pitchFamily="34" charset="0"/>
                <a:cs typeface="Calibri" panose="020F0502020204030204" pitchFamily="34" charset="0"/>
              </a:rPr>
              <a:t>Erst nach Erteilung von Arbeitsauftrag und -freigaben darf der Startschuss erfolgen.</a:t>
            </a:r>
          </a:p>
          <a:p>
            <a:pPr marL="273050" indent="-273050">
              <a:lnSpc>
                <a:spcPct val="107000"/>
              </a:lnSpc>
              <a:spcAft>
                <a:spcPts val="600"/>
              </a:spcAft>
              <a:buClr>
                <a:srgbClr val="CC1D13"/>
              </a:buClr>
              <a:buSzPct val="120000"/>
              <a:buFont typeface="Arial" panose="020B0604020202020204" pitchFamily="34" charset="0"/>
              <a:buChar char="•"/>
            </a:pPr>
            <a:r>
              <a:rPr lang="de-DE" kern="100" dirty="0">
                <a:latin typeface="Source Sans 3" panose="020B0503030403020204" pitchFamily="34" charset="0"/>
                <a:ea typeface="Calibri" panose="020F0502020204030204" pitchFamily="34" charset="0"/>
                <a:cs typeface="Calibri" panose="020F0502020204030204" pitchFamily="34" charset="0"/>
              </a:rPr>
              <a:t>Auch Funktionskontrollen müssen sicher durchgeführt werden.</a:t>
            </a:r>
          </a:p>
          <a:p>
            <a:pPr marL="273050" lvl="0" indent="-273050">
              <a:lnSpc>
                <a:spcPct val="107000"/>
              </a:lnSpc>
              <a:spcAft>
                <a:spcPts val="600"/>
              </a:spcAft>
              <a:buClr>
                <a:srgbClr val="CC1D13"/>
              </a:buClr>
              <a:buSzPct val="120000"/>
              <a:buFont typeface="Arial" panose="020B0604020202020204" pitchFamily="34" charset="0"/>
              <a:buChar char="•"/>
            </a:pPr>
            <a:r>
              <a:rPr lang="de-DE" kern="100" dirty="0">
                <a:latin typeface="Source Sans 3" panose="020B0503030403020204" pitchFamily="34" charset="0"/>
                <a:ea typeface="Calibri" panose="020F0502020204030204" pitchFamily="34" charset="0"/>
                <a:cs typeface="Calibri" panose="020F0502020204030204" pitchFamily="34" charset="0"/>
              </a:rPr>
              <a:t>Bevor es wieder richtig losgehen kann prüfen Sie, ob alle für die Instandhaltung verwendeten Werkzeuge sowie Arbeits- und Hilfsmittel entfernt wurden.</a:t>
            </a:r>
          </a:p>
        </p:txBody>
      </p:sp>
    </p:spTree>
    <p:extLst>
      <p:ext uri="{BB962C8B-B14F-4D97-AF65-F5344CB8AC3E}">
        <p14:creationId xmlns:p14="http://schemas.microsoft.com/office/powerpoint/2010/main" val="21557970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B725D8B-AEFB-1B7E-279C-639B2D710D9D}"/>
              </a:ext>
            </a:extLst>
          </p:cNvPr>
          <p:cNvSpPr>
            <a:spLocks noGrp="1"/>
          </p:cNvSpPr>
          <p:nvPr>
            <p:ph type="dt" sz="half" idx="10"/>
          </p:nvPr>
        </p:nvSpPr>
        <p:spPr/>
        <p:txBody>
          <a:bodyPr/>
          <a:lstStyle/>
          <a:p>
            <a:fld id="{FB2CE979-4BF7-EC4C-BCC2-A8054AB43A13}" type="datetime1">
              <a:rPr lang="de-DE" smtClean="0"/>
              <a:pPr/>
              <a:t>02.05.2024</a:t>
            </a:fld>
            <a:endParaRPr lang="de-DE" dirty="0"/>
          </a:p>
        </p:txBody>
      </p:sp>
      <p:sp>
        <p:nvSpPr>
          <p:cNvPr id="4" name="Foliennummernplatzhalter 3">
            <a:extLst>
              <a:ext uri="{FF2B5EF4-FFF2-40B4-BE49-F238E27FC236}">
                <a16:creationId xmlns:a16="http://schemas.microsoft.com/office/drawing/2014/main" id="{0324FB9F-D2EB-FF6B-3F8E-8CA1C9E54AB7}"/>
              </a:ext>
            </a:extLst>
          </p:cNvPr>
          <p:cNvSpPr>
            <a:spLocks noGrp="1"/>
          </p:cNvSpPr>
          <p:nvPr>
            <p:ph type="sldNum" sz="quarter" idx="12"/>
          </p:nvPr>
        </p:nvSpPr>
        <p:spPr/>
        <p:txBody>
          <a:bodyPr/>
          <a:lstStyle/>
          <a:p>
            <a:fld id="{95A3FDB4-5897-5B41-9BAD-39C3DB677514}" type="slidenum">
              <a:rPr lang="de-DE" smtClean="0"/>
              <a:pPr/>
              <a:t>9</a:t>
            </a:fld>
            <a:endParaRPr lang="de-DE" dirty="0"/>
          </a:p>
        </p:txBody>
      </p:sp>
      <p:sp>
        <p:nvSpPr>
          <p:cNvPr id="5" name="Textfeld 4">
            <a:extLst>
              <a:ext uri="{FF2B5EF4-FFF2-40B4-BE49-F238E27FC236}">
                <a16:creationId xmlns:a16="http://schemas.microsoft.com/office/drawing/2014/main" id="{112FF568-28F8-CBAE-D99F-8D320090ADB1}"/>
              </a:ext>
            </a:extLst>
          </p:cNvPr>
          <p:cNvSpPr txBox="1">
            <a:spLocks/>
          </p:cNvSpPr>
          <p:nvPr/>
        </p:nvSpPr>
        <p:spPr>
          <a:xfrm>
            <a:off x="3675953" y="2941707"/>
            <a:ext cx="7754047" cy="1015663"/>
          </a:xfrm>
          <a:prstGeom prst="rect">
            <a:avLst/>
          </a:prstGeom>
          <a:noFill/>
          <a:ln>
            <a:noFill/>
          </a:ln>
        </p:spPr>
        <p:txBody>
          <a:bodyPr wrap="none" rtlCol="0">
            <a:spAutoFit/>
          </a:bodyPr>
          <a:lstStyle/>
          <a:p>
            <a:pPr algn="r"/>
            <a:r>
              <a:rPr lang="de-DE" sz="6000" b="1" spc="-150" dirty="0">
                <a:solidFill>
                  <a:schemeClr val="bg1"/>
                </a:solidFill>
                <a:latin typeface="Source Sans 3" panose="020B0503030403020204" pitchFamily="34" charset="0"/>
                <a:cs typeface="Calibri" panose="020F0502020204030204" pitchFamily="34" charset="0"/>
              </a:rPr>
              <a:t>Auf den Punkt gebracht</a:t>
            </a:r>
          </a:p>
        </p:txBody>
      </p:sp>
    </p:spTree>
    <p:extLst>
      <p:ext uri="{BB962C8B-B14F-4D97-AF65-F5344CB8AC3E}">
        <p14:creationId xmlns:p14="http://schemas.microsoft.com/office/powerpoint/2010/main" val="1130561350"/>
      </p:ext>
    </p:extLst>
  </p:cSld>
  <p:clrMapOvr>
    <a:masterClrMapping/>
  </p:clrMapOvr>
</p:sld>
</file>

<file path=ppt/theme/theme1.xml><?xml version="1.0" encoding="utf-8"?>
<a:theme xmlns:a="http://schemas.openxmlformats.org/drawingml/2006/main" name="Hier alles anpassen">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982</Words>
  <PresentationFormat>Breitbild</PresentationFormat>
  <Paragraphs>108</Paragraphs>
  <Slides>14</Slides>
  <Notes>14</Notes>
  <HiddenSlides>2</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14</vt:i4>
      </vt:variant>
    </vt:vector>
  </HeadingPairs>
  <TitlesOfParts>
    <vt:vector size="20" baseType="lpstr">
      <vt:lpstr>Source Sans 3</vt:lpstr>
      <vt:lpstr>Gill Sans MT</vt:lpstr>
      <vt:lpstr>Arial</vt:lpstr>
      <vt:lpstr>Impact</vt:lpstr>
      <vt:lpstr>Calibri</vt:lpstr>
      <vt:lpstr>Hier alles anpassen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Jedermann-Verlag GmbH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Point 09</dc:title>
  <dc:subject/>
  <cp:keywords/>
  <dc:description>Copyright Jedermann-Verlag GmbH</dc:description>
  <dcterms:created xsi:type="dcterms:W3CDTF">2023-08-14T08:08:33Z</dcterms:created>
  <dcterms:modified xsi:type="dcterms:W3CDTF">2024-05-02T08:22:07Z</dcterms:modified>
  <cp:category/>
</cp:coreProperties>
</file>