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63" r:id="rId2"/>
    <p:sldId id="275" r:id="rId3"/>
    <p:sldId id="265" r:id="rId4"/>
    <p:sldId id="266" r:id="rId5"/>
    <p:sldId id="291" r:id="rId6"/>
    <p:sldId id="268" r:id="rId7"/>
    <p:sldId id="293" r:id="rId8"/>
    <p:sldId id="294" r:id="rId9"/>
    <p:sldId id="277" r:id="rId10"/>
    <p:sldId id="292" r:id="rId11"/>
    <p:sldId id="295" r:id="rId12"/>
    <p:sldId id="282" r:id="rId13"/>
    <p:sldId id="283" r:id="rId14"/>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4128" userDrawn="1">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2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34" clrIdx="0"/>
  <p:cmAuthor id="2" name="Valerie Pfister" initials="VP" lastIdx="1" clrIdx="1">
    <p:extLst>
      <p:ext uri="{19B8F6BF-5375-455C-9EA6-DF929625EA0E}">
        <p15:presenceInfo xmlns:p15="http://schemas.microsoft.com/office/powerpoint/2012/main" userId="Valerie Pfi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10" autoAdjust="0"/>
    <p:restoredTop sz="95179" autoAdjust="0"/>
  </p:normalViewPr>
  <p:slideViewPr>
    <p:cSldViewPr snapToGrid="0" showGuides="1">
      <p:cViewPr varScale="1">
        <p:scale>
          <a:sx n="99" d="100"/>
          <a:sy n="99" d="100"/>
        </p:scale>
        <p:origin x="246" y="78"/>
      </p:cViewPr>
      <p:guideLst>
        <p:guide orient="horz" pos="976"/>
        <p:guide orient="horz" pos="4128"/>
        <p:guide orient="horz" pos="737"/>
        <p:guide orient="horz" pos="1503"/>
        <p:guide pos="6541"/>
        <p:guide pos="664"/>
        <p:guide pos="582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3" d="100"/>
          <a:sy n="83" d="100"/>
        </p:scale>
        <p:origin x="193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456CBF3-6F34-4DEA-9AFB-6CCB1CF78D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F22C124D-D797-4DBE-9548-A6B8F9036A5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9E3E59EB-1FA2-4548-99AF-7D523D76D205}"/>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34D3AAFF-1FB9-4633-AB4F-D295BDC719A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03F5128D-4EE5-4D87-A741-5314661F10A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88662433-2328-48A4-B2E3-5D723E0D248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6EE53BD7-62CF-45F3-A3CA-8A066612A17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069A78D1-FDF2-4D1A-8206-3AB38EA2B4FA}"/>
              </a:ext>
            </a:extLst>
          </p:cNvPr>
          <p:cNvSpPr>
            <a:spLocks noGrp="1" noRot="1" noChangeAspect="1" noChangeArrowheads="1" noTextEdit="1"/>
          </p:cNvSpPr>
          <p:nvPr>
            <p:ph type="sldImg"/>
          </p:nvPr>
        </p:nvSpPr>
        <p:spPr>
          <a:ln/>
        </p:spPr>
      </p:sp>
      <p:sp>
        <p:nvSpPr>
          <p:cNvPr id="6147" name="Notizenplatzhalter 2">
            <a:extLst>
              <a:ext uri="{FF2B5EF4-FFF2-40B4-BE49-F238E27FC236}">
                <a16:creationId xmlns:a16="http://schemas.microsoft.com/office/drawing/2014/main" id="{659B3A3D-0C61-46C1-92FA-D38CFF4FB1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6148" name="Foliennummernplatzhalter 3">
            <a:extLst>
              <a:ext uri="{FF2B5EF4-FFF2-40B4-BE49-F238E27FC236}">
                <a16:creationId xmlns:a16="http://schemas.microsoft.com/office/drawing/2014/main" id="{3BED3662-F102-4464-B794-7F71F616CB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71B169EB-2B87-43FD-84EA-B88F6691F778}" type="slidenum">
              <a:rPr lang="de-DE" altLang="de-DE" sz="1200" b="0" smtClean="0">
                <a:solidFill>
                  <a:schemeClr val="tx1"/>
                </a:solidFill>
                <a:latin typeface="Times" panose="02020603050405020304" pitchFamily="18" charset="0"/>
              </a:rPr>
              <a:pPr/>
              <a:t>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10</a:t>
            </a:fld>
            <a:endParaRPr lang="de-DE" altLang="de-DE"/>
          </a:p>
        </p:txBody>
      </p:sp>
    </p:spTree>
    <p:extLst>
      <p:ext uri="{BB962C8B-B14F-4D97-AF65-F5344CB8AC3E}">
        <p14:creationId xmlns:p14="http://schemas.microsoft.com/office/powerpoint/2010/main" val="332764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619CC683-DEF6-42E1-9D19-92AAEB15854E}"/>
              </a:ext>
            </a:extLst>
          </p:cNvPr>
          <p:cNvSpPr>
            <a:spLocks noGrp="1" noRot="1" noChangeAspect="1" noChangeArrowheads="1" noTextEdit="1"/>
          </p:cNvSpPr>
          <p:nvPr>
            <p:ph type="sldImg"/>
          </p:nvPr>
        </p:nvSpPr>
        <p:spPr>
          <a:ln/>
        </p:spPr>
      </p:sp>
      <p:sp>
        <p:nvSpPr>
          <p:cNvPr id="3" name="Notizenplatzhalter 2">
            <a:extLst>
              <a:ext uri="{FF2B5EF4-FFF2-40B4-BE49-F238E27FC236}">
                <a16:creationId xmlns:a16="http://schemas.microsoft.com/office/drawing/2014/main" id="{E287991B-03FB-4423-A361-0BE8127E825F}"/>
              </a:ext>
            </a:extLst>
          </p:cNvPr>
          <p:cNvSpPr>
            <a:spLocks noGrp="1"/>
          </p:cNvSpPr>
          <p:nvPr>
            <p:ph type="body" idx="1"/>
          </p:nvPr>
        </p:nvSpPr>
        <p:spPr/>
        <p:txBody>
          <a:bodyPr/>
          <a:lstStyle/>
          <a:p>
            <a:pPr marL="17100">
              <a:lnSpc>
                <a:spcPct val="120000"/>
              </a:lnSpc>
              <a:spcBef>
                <a:spcPts val="600"/>
              </a:spcBef>
              <a:defRPr/>
            </a:pPr>
            <a:endParaRPr lang="de-DE" i="1" dirty="0"/>
          </a:p>
          <a:p>
            <a:pPr>
              <a:defRPr/>
            </a:pPr>
            <a:endParaRPr lang="de-DE" dirty="0"/>
          </a:p>
        </p:txBody>
      </p:sp>
      <p:sp>
        <p:nvSpPr>
          <p:cNvPr id="20484" name="Foliennummernplatzhalter 3">
            <a:extLst>
              <a:ext uri="{FF2B5EF4-FFF2-40B4-BE49-F238E27FC236}">
                <a16:creationId xmlns:a16="http://schemas.microsoft.com/office/drawing/2014/main" id="{D09C657B-077D-4643-B78B-A7F251428C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C8F39693-13B3-4A3A-A31E-99118D535963}" type="slidenum">
              <a:rPr lang="de-DE" altLang="de-DE" sz="1200" b="0" smtClean="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a:extLst>
              <a:ext uri="{FF2B5EF4-FFF2-40B4-BE49-F238E27FC236}">
                <a16:creationId xmlns:a16="http://schemas.microsoft.com/office/drawing/2014/main" id="{3E44750F-B2C2-4A7C-B0BE-47CCA0D00951}"/>
              </a:ext>
            </a:extLst>
          </p:cNvPr>
          <p:cNvSpPr>
            <a:spLocks noGrp="1" noRot="1" noChangeAspect="1" noChangeArrowheads="1" noTextEdit="1"/>
          </p:cNvSpPr>
          <p:nvPr>
            <p:ph type="sldImg"/>
          </p:nvPr>
        </p:nvSpPr>
        <p:spPr>
          <a:ln/>
        </p:spPr>
      </p:sp>
      <p:sp>
        <p:nvSpPr>
          <p:cNvPr id="24579" name="Notizenplatzhalter 2">
            <a:extLst>
              <a:ext uri="{FF2B5EF4-FFF2-40B4-BE49-F238E27FC236}">
                <a16:creationId xmlns:a16="http://schemas.microsoft.com/office/drawing/2014/main" id="{291ACB8E-C9BE-46B2-ABD3-41302BD58B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4580" name="Foliennummernplatzhalter 3">
            <a:extLst>
              <a:ext uri="{FF2B5EF4-FFF2-40B4-BE49-F238E27FC236}">
                <a16:creationId xmlns:a16="http://schemas.microsoft.com/office/drawing/2014/main" id="{AE4C3B5B-4C6C-4860-945E-2BC0EF597D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EA055BED-9155-499A-9A8E-EED2AAB9B5E8}" type="slidenum">
              <a:rPr lang="de-DE" altLang="de-DE" sz="1200" b="0" smtClean="0">
                <a:solidFill>
                  <a:schemeClr val="tx1"/>
                </a:solidFill>
                <a:latin typeface="Times" panose="02020603050405020304" pitchFamily="18" charset="0"/>
              </a:rPr>
              <a:pPr/>
              <a:t>12</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a:extLst>
              <a:ext uri="{FF2B5EF4-FFF2-40B4-BE49-F238E27FC236}">
                <a16:creationId xmlns:a16="http://schemas.microsoft.com/office/drawing/2014/main" id="{A7533D61-5FD6-4DD1-99E3-63898F8DF37E}"/>
              </a:ext>
            </a:extLst>
          </p:cNvPr>
          <p:cNvSpPr>
            <a:spLocks noGrp="1" noRot="1" noChangeAspect="1" noChangeArrowheads="1" noTextEdit="1"/>
          </p:cNvSpPr>
          <p:nvPr>
            <p:ph type="sldImg"/>
          </p:nvPr>
        </p:nvSpPr>
        <p:spPr>
          <a:ln/>
        </p:spPr>
      </p:sp>
      <p:sp>
        <p:nvSpPr>
          <p:cNvPr id="26627" name="Notizenplatzhalter 2">
            <a:extLst>
              <a:ext uri="{FF2B5EF4-FFF2-40B4-BE49-F238E27FC236}">
                <a16:creationId xmlns:a16="http://schemas.microsoft.com/office/drawing/2014/main" id="{63BE959E-360C-48B7-BBA2-65CAF51762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6628" name="Foliennummernplatzhalter 3">
            <a:extLst>
              <a:ext uri="{FF2B5EF4-FFF2-40B4-BE49-F238E27FC236}">
                <a16:creationId xmlns:a16="http://schemas.microsoft.com/office/drawing/2014/main" id="{1A7E0774-FC3D-4DE3-81D8-FFA1F9AB54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A09B4423-9F93-4760-905B-145E24536FE2}" type="slidenum">
              <a:rPr lang="de-DE" altLang="de-DE" sz="1200" b="0" smtClean="0">
                <a:solidFill>
                  <a:schemeClr val="tx1"/>
                </a:solidFill>
                <a:latin typeface="Times" panose="02020603050405020304" pitchFamily="18" charset="0"/>
              </a:rPr>
              <a:pPr/>
              <a:t>13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2</a:t>
            </a:fld>
            <a:endParaRPr lang="de-DE" altLang="de-DE"/>
          </a:p>
        </p:txBody>
      </p:sp>
    </p:spTree>
    <p:extLst>
      <p:ext uri="{BB962C8B-B14F-4D97-AF65-F5344CB8AC3E}">
        <p14:creationId xmlns:p14="http://schemas.microsoft.com/office/powerpoint/2010/main" val="369046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F2B22943-2E1C-4A12-A8C3-2F5511BFFE54}"/>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FC5DF1A9-406D-4798-8272-4B0ED5720E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9220" name="Foliennummernplatzhalter 3">
            <a:extLst>
              <a:ext uri="{FF2B5EF4-FFF2-40B4-BE49-F238E27FC236}">
                <a16:creationId xmlns:a16="http://schemas.microsoft.com/office/drawing/2014/main" id="{46E2A580-0A86-4AA8-A390-1A3F6748CF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C7E6B547-8B0E-4DB1-9F57-EC9FAAFD9FD4}"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4</a:t>
            </a:fld>
            <a:endParaRPr lang="de-DE" altLang="de-DE"/>
          </a:p>
        </p:txBody>
      </p:sp>
    </p:spTree>
    <p:extLst>
      <p:ext uri="{BB962C8B-B14F-4D97-AF65-F5344CB8AC3E}">
        <p14:creationId xmlns:p14="http://schemas.microsoft.com/office/powerpoint/2010/main" val="3492135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A49273F9-37EE-4ED3-BFE4-8948939B5951}"/>
              </a:ext>
            </a:extLst>
          </p:cNvPr>
          <p:cNvSpPr>
            <a:spLocks noGrp="1" noRot="1" noChangeAspect="1" noChangeArrowheads="1" noTextEdit="1"/>
          </p:cNvSpPr>
          <p:nvPr>
            <p:ph type="sldImg"/>
          </p:nvPr>
        </p:nvSpPr>
        <p:spPr>
          <a:ln/>
        </p:spPr>
      </p:sp>
      <p:sp>
        <p:nvSpPr>
          <p:cNvPr id="12291" name="Notizenplatzhalter 2">
            <a:extLst>
              <a:ext uri="{FF2B5EF4-FFF2-40B4-BE49-F238E27FC236}">
                <a16:creationId xmlns:a16="http://schemas.microsoft.com/office/drawing/2014/main" id="{76992C23-6190-4561-85EE-99BB7B2B04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solidFill>
                <a:srgbClr val="FF0000"/>
              </a:solidFill>
              <a:latin typeface="Times" panose="02020603050405020304" pitchFamily="18" charset="0"/>
            </a:endParaRPr>
          </a:p>
        </p:txBody>
      </p:sp>
      <p:sp>
        <p:nvSpPr>
          <p:cNvPr id="12292" name="Foliennummernplatzhalter 3">
            <a:extLst>
              <a:ext uri="{FF2B5EF4-FFF2-40B4-BE49-F238E27FC236}">
                <a16:creationId xmlns:a16="http://schemas.microsoft.com/office/drawing/2014/main" id="{DFBAEEC9-55A0-454C-8A1C-D3356ACCD5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FAF2E613-3EE3-4CAD-88AF-E3360760EB62}" type="slidenum">
              <a:rPr lang="de-DE" altLang="de-DE" sz="1200" b="0" smtClean="0">
                <a:solidFill>
                  <a:schemeClr val="tx1"/>
                </a:solidFill>
                <a:latin typeface="Times" panose="02020603050405020304" pitchFamily="18" charset="0"/>
              </a:rPr>
              <a:pPr/>
              <a:t>5</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AD50D7FA-1233-46E8-9B47-B7107D12EE84}"/>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A9C927A7-F369-4328-9F5C-BCDF7624AC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4340" name="Foliennummernplatzhalter 3">
            <a:extLst>
              <a:ext uri="{FF2B5EF4-FFF2-40B4-BE49-F238E27FC236}">
                <a16:creationId xmlns:a16="http://schemas.microsoft.com/office/drawing/2014/main" id="{BF5AB9B5-8367-4422-A6FD-3DD180DF9D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9FC0F25F-AA25-42A0-B7F0-FA7CE16A4BA9}" type="slidenum">
              <a:rPr lang="de-DE" altLang="de-DE" sz="1200" b="0" smtClean="0">
                <a:solidFill>
                  <a:schemeClr val="tx1"/>
                </a:solidFill>
                <a:latin typeface="Times" panose="02020603050405020304" pitchFamily="18" charset="0"/>
              </a:rPr>
              <a:pPr/>
              <a:t>6</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7</a:t>
            </a:fld>
            <a:endParaRPr lang="de-DE" altLang="de-DE"/>
          </a:p>
        </p:txBody>
      </p:sp>
    </p:spTree>
    <p:extLst>
      <p:ext uri="{BB962C8B-B14F-4D97-AF65-F5344CB8AC3E}">
        <p14:creationId xmlns:p14="http://schemas.microsoft.com/office/powerpoint/2010/main" val="333603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8</a:t>
            </a:fld>
            <a:endParaRPr lang="de-DE" altLang="de-DE"/>
          </a:p>
        </p:txBody>
      </p:sp>
    </p:spTree>
    <p:extLst>
      <p:ext uri="{BB962C8B-B14F-4D97-AF65-F5344CB8AC3E}">
        <p14:creationId xmlns:p14="http://schemas.microsoft.com/office/powerpoint/2010/main" val="82939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EE53BD7-62CF-45F3-A3CA-8A066612A176}" type="slidenum">
              <a:rPr lang="de-DE" altLang="de-DE" smtClean="0"/>
              <a:pPr>
                <a:defRPr/>
              </a:pPr>
              <a:t>9</a:t>
            </a:fld>
            <a:endParaRPr lang="de-DE" altLang="de-DE"/>
          </a:p>
        </p:txBody>
      </p:sp>
    </p:spTree>
    <p:extLst>
      <p:ext uri="{BB962C8B-B14F-4D97-AF65-F5344CB8AC3E}">
        <p14:creationId xmlns:p14="http://schemas.microsoft.com/office/powerpoint/2010/main" val="1736715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3C625014-BA33-41A6-9CC8-F381ED3B7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7FC4810E-60FC-40F4-B931-390D53F15D46}"/>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F79FCAC1-A53F-4C13-A48B-DA47027B6425}" type="datetime1">
              <a:rPr lang="de-DE"/>
              <a:pPr>
                <a:defRPr/>
              </a:pPr>
              <a:t>12.02.2019</a:t>
            </a:fld>
            <a:endParaRPr lang="de-DE"/>
          </a:p>
        </p:txBody>
      </p:sp>
      <p:sp>
        <p:nvSpPr>
          <p:cNvPr id="6" name="Rectangle 14">
            <a:extLst>
              <a:ext uri="{FF2B5EF4-FFF2-40B4-BE49-F238E27FC236}">
                <a16:creationId xmlns:a16="http://schemas.microsoft.com/office/drawing/2014/main" id="{B10EA21C-2B96-4E61-B32C-299F151F66E5}"/>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302474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44AC2A37-1F20-45D4-A3EC-55F71CE0C8F0}"/>
              </a:ext>
            </a:extLst>
          </p:cNvPr>
          <p:cNvSpPr>
            <a:spLocks noGrp="1" noChangeArrowheads="1"/>
          </p:cNvSpPr>
          <p:nvPr>
            <p:ph type="dt" sz="half" idx="10"/>
          </p:nvPr>
        </p:nvSpPr>
        <p:spPr>
          <a:ln/>
        </p:spPr>
        <p:txBody>
          <a:bodyPr/>
          <a:lstStyle>
            <a:lvl1pPr>
              <a:defRPr/>
            </a:lvl1pPr>
          </a:lstStyle>
          <a:p>
            <a:pPr>
              <a:defRPr/>
            </a:pPr>
            <a:fld id="{CBCA16F5-BB17-459E-BC7F-DA3B22FDFB4F}" type="datetime1">
              <a:rPr lang="de-DE"/>
              <a:pPr>
                <a:defRPr/>
              </a:pPr>
              <a:t>12.02.2019</a:t>
            </a:fld>
            <a:endParaRPr lang="de-DE"/>
          </a:p>
        </p:txBody>
      </p:sp>
      <p:sp>
        <p:nvSpPr>
          <p:cNvPr id="5" name="Rectangle 13">
            <a:extLst>
              <a:ext uri="{FF2B5EF4-FFF2-40B4-BE49-F238E27FC236}">
                <a16:creationId xmlns:a16="http://schemas.microsoft.com/office/drawing/2014/main" id="{AE3C9FD2-CD46-4436-83A7-FF256519388B}"/>
              </a:ext>
            </a:extLst>
          </p:cNvPr>
          <p:cNvSpPr>
            <a:spLocks noGrp="1" noChangeArrowheads="1"/>
          </p:cNvSpPr>
          <p:nvPr>
            <p:ph type="sldNum" sz="quarter" idx="11"/>
          </p:nvPr>
        </p:nvSpPr>
        <p:spPr>
          <a:ln/>
        </p:spPr>
        <p:txBody>
          <a:bodyPr/>
          <a:lstStyle>
            <a:lvl1pPr>
              <a:defRPr/>
            </a:lvl1pPr>
          </a:lstStyle>
          <a:p>
            <a:pPr>
              <a:defRPr/>
            </a:pPr>
            <a:r>
              <a:rPr lang="de-DE" altLang="de-DE"/>
              <a:t>Seite </a:t>
            </a:r>
            <a:fld id="{5E65E4DC-CF5D-49F1-A9EC-39E884E02A03}" type="slidenum">
              <a:rPr lang="de-DE" altLang="de-DE" smtClean="0"/>
              <a:pPr>
                <a:defRPr/>
              </a:pPr>
              <a:t>‹Nr.›</a:t>
            </a:fld>
            <a:endParaRPr lang="de-DE" altLang="de-DE"/>
          </a:p>
        </p:txBody>
      </p:sp>
    </p:spTree>
    <p:extLst>
      <p:ext uri="{BB962C8B-B14F-4D97-AF65-F5344CB8AC3E}">
        <p14:creationId xmlns:p14="http://schemas.microsoft.com/office/powerpoint/2010/main" val="173519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7C5F7376-05DE-4E97-9221-0DD147564469}"/>
              </a:ext>
            </a:extLst>
          </p:cNvPr>
          <p:cNvSpPr>
            <a:spLocks noGrp="1" noChangeArrowheads="1"/>
          </p:cNvSpPr>
          <p:nvPr>
            <p:ph type="dt" sz="half" idx="10"/>
          </p:nvPr>
        </p:nvSpPr>
        <p:spPr>
          <a:ln/>
        </p:spPr>
        <p:txBody>
          <a:bodyPr/>
          <a:lstStyle>
            <a:lvl1pPr>
              <a:defRPr/>
            </a:lvl1pPr>
          </a:lstStyle>
          <a:p>
            <a:pPr>
              <a:defRPr/>
            </a:pPr>
            <a:fld id="{B67A3E14-13B5-4AFE-8680-0190D0CF1FE6}" type="datetime1">
              <a:rPr lang="de-DE"/>
              <a:pPr>
                <a:defRPr/>
              </a:pPr>
              <a:t>12.02.2019</a:t>
            </a:fld>
            <a:endParaRPr lang="de-DE"/>
          </a:p>
        </p:txBody>
      </p:sp>
      <p:sp>
        <p:nvSpPr>
          <p:cNvPr id="5" name="Rectangle 13">
            <a:extLst>
              <a:ext uri="{FF2B5EF4-FFF2-40B4-BE49-F238E27FC236}">
                <a16:creationId xmlns:a16="http://schemas.microsoft.com/office/drawing/2014/main" id="{24FC22ED-A4BC-4268-B080-F56A3E95AA4C}"/>
              </a:ext>
            </a:extLst>
          </p:cNvPr>
          <p:cNvSpPr>
            <a:spLocks noGrp="1" noChangeArrowheads="1"/>
          </p:cNvSpPr>
          <p:nvPr>
            <p:ph type="sldNum" sz="quarter" idx="11"/>
          </p:nvPr>
        </p:nvSpPr>
        <p:spPr>
          <a:ln/>
        </p:spPr>
        <p:txBody>
          <a:bodyPr/>
          <a:lstStyle>
            <a:lvl1pPr>
              <a:defRPr/>
            </a:lvl1pPr>
          </a:lstStyle>
          <a:p>
            <a:pPr>
              <a:defRPr/>
            </a:pPr>
            <a:r>
              <a:rPr lang="de-DE" altLang="de-DE"/>
              <a:t>Seite </a:t>
            </a:r>
            <a:fld id="{F45A800C-05BA-4FB3-B96C-F6BFA2297CBA}" type="slidenum">
              <a:rPr lang="de-DE" altLang="de-DE" smtClean="0"/>
              <a:pPr>
                <a:defRPr/>
              </a:pPr>
              <a:t>‹Nr.›</a:t>
            </a:fld>
            <a:endParaRPr lang="de-DE" altLang="de-DE"/>
          </a:p>
        </p:txBody>
      </p:sp>
    </p:spTree>
    <p:extLst>
      <p:ext uri="{BB962C8B-B14F-4D97-AF65-F5344CB8AC3E}">
        <p14:creationId xmlns:p14="http://schemas.microsoft.com/office/powerpoint/2010/main" val="283374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02C0D9-342B-4995-B205-CB4C63B1C77A}"/>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7B0A2567-FFAF-4311-B822-7E675DC05A63}"/>
              </a:ext>
            </a:extLst>
          </p:cNvPr>
          <p:cNvSpPr>
            <a:spLocks noGrp="1"/>
          </p:cNvSpPr>
          <p:nvPr>
            <p:ph type="sldNum" sz="quarter" idx="11"/>
          </p:nvPr>
        </p:nvSpPr>
        <p:spPr/>
        <p:txBody>
          <a:bodyPr/>
          <a:lstStyle>
            <a:lvl1pPr>
              <a:defRPr/>
            </a:lvl1pPr>
          </a:lstStyle>
          <a:p>
            <a:pPr>
              <a:defRPr/>
            </a:pPr>
            <a:r>
              <a:rPr lang="de-DE" altLang="de-DE"/>
              <a:t>Seite </a:t>
            </a:r>
            <a:fld id="{F3636FE7-A1A6-473A-8281-8B7028205CB9}" type="slidenum">
              <a:rPr lang="de-DE" altLang="de-DE" smtClean="0"/>
              <a:pPr>
                <a:defRPr/>
              </a:pPr>
              <a:t>‹Nr.›</a:t>
            </a:fld>
            <a:endParaRPr lang="de-DE" altLang="de-DE"/>
          </a:p>
        </p:txBody>
      </p:sp>
    </p:spTree>
    <p:extLst>
      <p:ext uri="{BB962C8B-B14F-4D97-AF65-F5344CB8AC3E}">
        <p14:creationId xmlns:p14="http://schemas.microsoft.com/office/powerpoint/2010/main" val="44514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5CB0D292-D581-41E5-8C2E-D79EB5451334}"/>
              </a:ext>
            </a:extLst>
          </p:cNvPr>
          <p:cNvSpPr>
            <a:spLocks noGrp="1" noChangeArrowheads="1"/>
          </p:cNvSpPr>
          <p:nvPr>
            <p:ph type="dt" sz="half" idx="10"/>
          </p:nvPr>
        </p:nvSpPr>
        <p:spPr>
          <a:ln/>
        </p:spPr>
        <p:txBody>
          <a:bodyPr/>
          <a:lstStyle>
            <a:lvl1pPr>
              <a:defRPr/>
            </a:lvl1pPr>
          </a:lstStyle>
          <a:p>
            <a:pPr>
              <a:defRPr/>
            </a:pPr>
            <a:fld id="{687F0061-BEEA-4607-AA4F-2F48ECF9E675}" type="datetime1">
              <a:rPr lang="de-DE"/>
              <a:pPr>
                <a:defRPr/>
              </a:pPr>
              <a:t>12.02.2019</a:t>
            </a:fld>
            <a:endParaRPr lang="de-DE"/>
          </a:p>
        </p:txBody>
      </p:sp>
      <p:sp>
        <p:nvSpPr>
          <p:cNvPr id="5" name="Rectangle 13">
            <a:extLst>
              <a:ext uri="{FF2B5EF4-FFF2-40B4-BE49-F238E27FC236}">
                <a16:creationId xmlns:a16="http://schemas.microsoft.com/office/drawing/2014/main" id="{FFFC9A13-57EC-4AD9-A99E-153D0E69A201}"/>
              </a:ext>
            </a:extLst>
          </p:cNvPr>
          <p:cNvSpPr>
            <a:spLocks noGrp="1" noChangeArrowheads="1"/>
          </p:cNvSpPr>
          <p:nvPr>
            <p:ph type="sldNum" sz="quarter" idx="11"/>
          </p:nvPr>
        </p:nvSpPr>
        <p:spPr>
          <a:ln/>
        </p:spPr>
        <p:txBody>
          <a:bodyPr/>
          <a:lstStyle>
            <a:lvl1pPr>
              <a:defRPr/>
            </a:lvl1pPr>
          </a:lstStyle>
          <a:p>
            <a:pPr>
              <a:defRPr/>
            </a:pPr>
            <a:r>
              <a:rPr lang="de-DE" altLang="de-DE"/>
              <a:t>Seite </a:t>
            </a:r>
            <a:fld id="{AEB82ABA-AAE4-4515-A142-1EA93939B7B5}" type="slidenum">
              <a:rPr lang="de-DE" altLang="de-DE" smtClean="0"/>
              <a:pPr>
                <a:defRPr/>
              </a:pPr>
              <a:t>‹Nr.›</a:t>
            </a:fld>
            <a:endParaRPr lang="de-DE" altLang="de-DE"/>
          </a:p>
        </p:txBody>
      </p:sp>
    </p:spTree>
    <p:extLst>
      <p:ext uri="{BB962C8B-B14F-4D97-AF65-F5344CB8AC3E}">
        <p14:creationId xmlns:p14="http://schemas.microsoft.com/office/powerpoint/2010/main" val="166536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D067E782-EC4D-4622-BFE9-5EB90F88658A}"/>
              </a:ext>
            </a:extLst>
          </p:cNvPr>
          <p:cNvSpPr>
            <a:spLocks noGrp="1" noChangeArrowheads="1"/>
          </p:cNvSpPr>
          <p:nvPr>
            <p:ph type="dt" sz="half" idx="10"/>
          </p:nvPr>
        </p:nvSpPr>
        <p:spPr>
          <a:ln/>
        </p:spPr>
        <p:txBody>
          <a:bodyPr/>
          <a:lstStyle>
            <a:lvl1pPr>
              <a:defRPr/>
            </a:lvl1pPr>
          </a:lstStyle>
          <a:p>
            <a:pPr>
              <a:defRPr/>
            </a:pPr>
            <a:fld id="{D2E6F6B6-4FB4-4C2B-A655-B9C809FD657C}" type="datetime1">
              <a:rPr lang="de-DE"/>
              <a:pPr>
                <a:defRPr/>
              </a:pPr>
              <a:t>12.02.2019</a:t>
            </a:fld>
            <a:endParaRPr lang="de-DE"/>
          </a:p>
        </p:txBody>
      </p:sp>
      <p:sp>
        <p:nvSpPr>
          <p:cNvPr id="6" name="Rectangle 13">
            <a:extLst>
              <a:ext uri="{FF2B5EF4-FFF2-40B4-BE49-F238E27FC236}">
                <a16:creationId xmlns:a16="http://schemas.microsoft.com/office/drawing/2014/main" id="{F7DC7D60-8582-420E-8CCD-9A11B74CBE64}"/>
              </a:ext>
            </a:extLst>
          </p:cNvPr>
          <p:cNvSpPr>
            <a:spLocks noGrp="1" noChangeArrowheads="1"/>
          </p:cNvSpPr>
          <p:nvPr>
            <p:ph type="sldNum" sz="quarter" idx="11"/>
          </p:nvPr>
        </p:nvSpPr>
        <p:spPr>
          <a:ln/>
        </p:spPr>
        <p:txBody>
          <a:bodyPr/>
          <a:lstStyle>
            <a:lvl1pPr>
              <a:defRPr/>
            </a:lvl1pPr>
          </a:lstStyle>
          <a:p>
            <a:pPr>
              <a:defRPr/>
            </a:pPr>
            <a:r>
              <a:rPr lang="de-DE" altLang="de-DE"/>
              <a:t>Seite </a:t>
            </a:r>
            <a:fld id="{B250627C-D0AF-4C6A-ADF3-806CAC673921}" type="slidenum">
              <a:rPr lang="de-DE" altLang="de-DE" smtClean="0"/>
              <a:pPr>
                <a:defRPr/>
              </a:pPr>
              <a:t>‹Nr.›</a:t>
            </a:fld>
            <a:endParaRPr lang="de-DE" altLang="de-DE"/>
          </a:p>
        </p:txBody>
      </p:sp>
    </p:spTree>
    <p:extLst>
      <p:ext uri="{BB962C8B-B14F-4D97-AF65-F5344CB8AC3E}">
        <p14:creationId xmlns:p14="http://schemas.microsoft.com/office/powerpoint/2010/main" val="287368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1108BDF8-F8AC-4D16-83E1-BED73D03B442}"/>
              </a:ext>
            </a:extLst>
          </p:cNvPr>
          <p:cNvSpPr>
            <a:spLocks noGrp="1" noChangeArrowheads="1"/>
          </p:cNvSpPr>
          <p:nvPr>
            <p:ph type="dt" sz="half" idx="10"/>
          </p:nvPr>
        </p:nvSpPr>
        <p:spPr>
          <a:ln/>
        </p:spPr>
        <p:txBody>
          <a:bodyPr/>
          <a:lstStyle>
            <a:lvl1pPr>
              <a:defRPr/>
            </a:lvl1pPr>
          </a:lstStyle>
          <a:p>
            <a:pPr>
              <a:defRPr/>
            </a:pPr>
            <a:fld id="{4DA9D0E4-CD81-46FA-B614-35F41F87C017}" type="datetime1">
              <a:rPr lang="de-DE"/>
              <a:pPr>
                <a:defRPr/>
              </a:pPr>
              <a:t>12.02.2019</a:t>
            </a:fld>
            <a:endParaRPr lang="de-DE"/>
          </a:p>
        </p:txBody>
      </p:sp>
      <p:sp>
        <p:nvSpPr>
          <p:cNvPr id="8" name="Rectangle 13">
            <a:extLst>
              <a:ext uri="{FF2B5EF4-FFF2-40B4-BE49-F238E27FC236}">
                <a16:creationId xmlns:a16="http://schemas.microsoft.com/office/drawing/2014/main" id="{A871BE65-C37B-4B4D-B40F-1B700D66328F}"/>
              </a:ext>
            </a:extLst>
          </p:cNvPr>
          <p:cNvSpPr>
            <a:spLocks noGrp="1" noChangeArrowheads="1"/>
          </p:cNvSpPr>
          <p:nvPr>
            <p:ph type="sldNum" sz="quarter" idx="11"/>
          </p:nvPr>
        </p:nvSpPr>
        <p:spPr>
          <a:ln/>
        </p:spPr>
        <p:txBody>
          <a:bodyPr/>
          <a:lstStyle>
            <a:lvl1pPr>
              <a:defRPr/>
            </a:lvl1pPr>
          </a:lstStyle>
          <a:p>
            <a:pPr>
              <a:defRPr/>
            </a:pPr>
            <a:r>
              <a:rPr lang="de-DE" altLang="de-DE"/>
              <a:t>Seite </a:t>
            </a:r>
            <a:fld id="{BB83DD88-AAAA-4F38-8A3B-34BC06DE76C7}" type="slidenum">
              <a:rPr lang="de-DE" altLang="de-DE" smtClean="0"/>
              <a:pPr>
                <a:defRPr/>
              </a:pPr>
              <a:t>‹Nr.›</a:t>
            </a:fld>
            <a:endParaRPr lang="de-DE" altLang="de-DE"/>
          </a:p>
        </p:txBody>
      </p:sp>
    </p:spTree>
    <p:extLst>
      <p:ext uri="{BB962C8B-B14F-4D97-AF65-F5344CB8AC3E}">
        <p14:creationId xmlns:p14="http://schemas.microsoft.com/office/powerpoint/2010/main" val="155054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F58225D1-AEFF-4BB7-9400-7681287FCBEB}"/>
              </a:ext>
            </a:extLst>
          </p:cNvPr>
          <p:cNvSpPr>
            <a:spLocks noGrp="1" noChangeArrowheads="1"/>
          </p:cNvSpPr>
          <p:nvPr>
            <p:ph type="dt" sz="half" idx="10"/>
          </p:nvPr>
        </p:nvSpPr>
        <p:spPr>
          <a:ln/>
        </p:spPr>
        <p:txBody>
          <a:bodyPr/>
          <a:lstStyle>
            <a:lvl1pPr>
              <a:defRPr/>
            </a:lvl1pPr>
          </a:lstStyle>
          <a:p>
            <a:pPr>
              <a:defRPr/>
            </a:pPr>
            <a:fld id="{C56B6A6B-64A5-49C9-A540-DECEB5C67793}" type="datetime1">
              <a:rPr lang="de-DE"/>
              <a:pPr>
                <a:defRPr/>
              </a:pPr>
              <a:t>12.02.2019</a:t>
            </a:fld>
            <a:endParaRPr lang="de-DE"/>
          </a:p>
        </p:txBody>
      </p:sp>
      <p:sp>
        <p:nvSpPr>
          <p:cNvPr id="4" name="Rectangle 13">
            <a:extLst>
              <a:ext uri="{FF2B5EF4-FFF2-40B4-BE49-F238E27FC236}">
                <a16:creationId xmlns:a16="http://schemas.microsoft.com/office/drawing/2014/main" id="{7E5A1829-6DD8-463E-BADD-61D24A0AE736}"/>
              </a:ext>
            </a:extLst>
          </p:cNvPr>
          <p:cNvSpPr>
            <a:spLocks noGrp="1" noChangeArrowheads="1"/>
          </p:cNvSpPr>
          <p:nvPr>
            <p:ph type="sldNum" sz="quarter" idx="11"/>
          </p:nvPr>
        </p:nvSpPr>
        <p:spPr>
          <a:ln/>
        </p:spPr>
        <p:txBody>
          <a:bodyPr/>
          <a:lstStyle>
            <a:lvl1pPr>
              <a:defRPr/>
            </a:lvl1pPr>
          </a:lstStyle>
          <a:p>
            <a:pPr>
              <a:defRPr/>
            </a:pPr>
            <a:r>
              <a:rPr lang="de-DE" altLang="de-DE"/>
              <a:t>Seite </a:t>
            </a:r>
            <a:fld id="{659EAAC6-4901-4702-90AC-CFE95EF8B3CA}" type="slidenum">
              <a:rPr lang="de-DE" altLang="de-DE" smtClean="0"/>
              <a:pPr>
                <a:defRPr/>
              </a:pPr>
              <a:t>‹Nr.›</a:t>
            </a:fld>
            <a:endParaRPr lang="de-DE" altLang="de-DE"/>
          </a:p>
        </p:txBody>
      </p:sp>
    </p:spTree>
    <p:extLst>
      <p:ext uri="{BB962C8B-B14F-4D97-AF65-F5344CB8AC3E}">
        <p14:creationId xmlns:p14="http://schemas.microsoft.com/office/powerpoint/2010/main" val="55023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6BDFA903-1511-4935-8A81-BC7CABCCFF41}"/>
              </a:ext>
            </a:extLst>
          </p:cNvPr>
          <p:cNvSpPr>
            <a:spLocks noGrp="1" noChangeArrowheads="1"/>
          </p:cNvSpPr>
          <p:nvPr>
            <p:ph type="dt" sz="half" idx="10"/>
          </p:nvPr>
        </p:nvSpPr>
        <p:spPr>
          <a:ln/>
        </p:spPr>
        <p:txBody>
          <a:bodyPr/>
          <a:lstStyle>
            <a:lvl1pPr>
              <a:defRPr/>
            </a:lvl1pPr>
          </a:lstStyle>
          <a:p>
            <a:pPr>
              <a:defRPr/>
            </a:pPr>
            <a:fld id="{8C047EBF-E233-4452-8E09-EAFB212C60A7}" type="datetime1">
              <a:rPr lang="de-DE"/>
              <a:pPr>
                <a:defRPr/>
              </a:pPr>
              <a:t>12.02.2019</a:t>
            </a:fld>
            <a:endParaRPr lang="de-DE"/>
          </a:p>
        </p:txBody>
      </p:sp>
      <p:sp>
        <p:nvSpPr>
          <p:cNvPr id="3" name="Rectangle 13">
            <a:extLst>
              <a:ext uri="{FF2B5EF4-FFF2-40B4-BE49-F238E27FC236}">
                <a16:creationId xmlns:a16="http://schemas.microsoft.com/office/drawing/2014/main" id="{8A5C5680-F309-4BC4-A99D-2033D44A2537}"/>
              </a:ext>
            </a:extLst>
          </p:cNvPr>
          <p:cNvSpPr>
            <a:spLocks noGrp="1" noChangeArrowheads="1"/>
          </p:cNvSpPr>
          <p:nvPr>
            <p:ph type="sldNum" sz="quarter" idx="11"/>
          </p:nvPr>
        </p:nvSpPr>
        <p:spPr>
          <a:ln/>
        </p:spPr>
        <p:txBody>
          <a:bodyPr/>
          <a:lstStyle>
            <a:lvl1pPr>
              <a:defRPr/>
            </a:lvl1pPr>
          </a:lstStyle>
          <a:p>
            <a:pPr>
              <a:defRPr/>
            </a:pPr>
            <a:r>
              <a:rPr lang="de-DE" altLang="de-DE"/>
              <a:t>Seite </a:t>
            </a:r>
            <a:fld id="{E6AB6A9E-A278-4E09-A7E2-7CC1B0C9DE0D}" type="slidenum">
              <a:rPr lang="de-DE" altLang="de-DE" smtClean="0"/>
              <a:pPr>
                <a:defRPr/>
              </a:pPr>
              <a:t>‹Nr.›</a:t>
            </a:fld>
            <a:endParaRPr lang="de-DE" altLang="de-DE"/>
          </a:p>
        </p:txBody>
      </p:sp>
    </p:spTree>
    <p:extLst>
      <p:ext uri="{BB962C8B-B14F-4D97-AF65-F5344CB8AC3E}">
        <p14:creationId xmlns:p14="http://schemas.microsoft.com/office/powerpoint/2010/main" val="4077008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75733B9F-D0A5-44E1-A2C6-62E140043433}"/>
              </a:ext>
            </a:extLst>
          </p:cNvPr>
          <p:cNvSpPr>
            <a:spLocks noGrp="1" noChangeArrowheads="1"/>
          </p:cNvSpPr>
          <p:nvPr>
            <p:ph type="dt" sz="half" idx="10"/>
          </p:nvPr>
        </p:nvSpPr>
        <p:spPr>
          <a:ln/>
        </p:spPr>
        <p:txBody>
          <a:bodyPr/>
          <a:lstStyle>
            <a:lvl1pPr>
              <a:defRPr/>
            </a:lvl1pPr>
          </a:lstStyle>
          <a:p>
            <a:pPr>
              <a:defRPr/>
            </a:pPr>
            <a:fld id="{1A951C2A-7827-47AA-9C52-02BBEEFA1C7D}" type="datetime1">
              <a:rPr lang="de-DE"/>
              <a:pPr>
                <a:defRPr/>
              </a:pPr>
              <a:t>12.02.2019</a:t>
            </a:fld>
            <a:endParaRPr lang="de-DE"/>
          </a:p>
        </p:txBody>
      </p:sp>
      <p:sp>
        <p:nvSpPr>
          <p:cNvPr id="6" name="Rectangle 13">
            <a:extLst>
              <a:ext uri="{FF2B5EF4-FFF2-40B4-BE49-F238E27FC236}">
                <a16:creationId xmlns:a16="http://schemas.microsoft.com/office/drawing/2014/main" id="{6D36D261-1B73-40B2-AD3E-C719D9BE0A35}"/>
              </a:ext>
            </a:extLst>
          </p:cNvPr>
          <p:cNvSpPr>
            <a:spLocks noGrp="1" noChangeArrowheads="1"/>
          </p:cNvSpPr>
          <p:nvPr>
            <p:ph type="sldNum" sz="quarter" idx="11"/>
          </p:nvPr>
        </p:nvSpPr>
        <p:spPr>
          <a:ln/>
        </p:spPr>
        <p:txBody>
          <a:bodyPr/>
          <a:lstStyle>
            <a:lvl1pPr>
              <a:defRPr/>
            </a:lvl1pPr>
          </a:lstStyle>
          <a:p>
            <a:pPr>
              <a:defRPr/>
            </a:pPr>
            <a:r>
              <a:rPr lang="de-DE" altLang="de-DE"/>
              <a:t>Seite </a:t>
            </a:r>
            <a:fld id="{88DA1577-16BB-4883-B5B0-C91A5E9EFEBD}" type="slidenum">
              <a:rPr lang="de-DE" altLang="de-DE" smtClean="0"/>
              <a:pPr>
                <a:defRPr/>
              </a:pPr>
              <a:t>‹Nr.›</a:t>
            </a:fld>
            <a:endParaRPr lang="de-DE" altLang="de-DE"/>
          </a:p>
        </p:txBody>
      </p:sp>
    </p:spTree>
    <p:extLst>
      <p:ext uri="{BB962C8B-B14F-4D97-AF65-F5344CB8AC3E}">
        <p14:creationId xmlns:p14="http://schemas.microsoft.com/office/powerpoint/2010/main" val="85451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4C7382AF-8D6E-4A07-9421-F0237392AB48}"/>
              </a:ext>
            </a:extLst>
          </p:cNvPr>
          <p:cNvSpPr>
            <a:spLocks noGrp="1" noChangeArrowheads="1"/>
          </p:cNvSpPr>
          <p:nvPr>
            <p:ph type="dt" sz="half" idx="10"/>
          </p:nvPr>
        </p:nvSpPr>
        <p:spPr>
          <a:ln/>
        </p:spPr>
        <p:txBody>
          <a:bodyPr/>
          <a:lstStyle>
            <a:lvl1pPr>
              <a:defRPr/>
            </a:lvl1pPr>
          </a:lstStyle>
          <a:p>
            <a:pPr>
              <a:defRPr/>
            </a:pPr>
            <a:fld id="{597ABFDA-3AAF-4179-9358-7B707AF1508C}" type="datetime1">
              <a:rPr lang="de-DE"/>
              <a:pPr>
                <a:defRPr/>
              </a:pPr>
              <a:t>12.02.2019</a:t>
            </a:fld>
            <a:endParaRPr lang="de-DE"/>
          </a:p>
        </p:txBody>
      </p:sp>
      <p:sp>
        <p:nvSpPr>
          <p:cNvPr id="6" name="Rectangle 13">
            <a:extLst>
              <a:ext uri="{FF2B5EF4-FFF2-40B4-BE49-F238E27FC236}">
                <a16:creationId xmlns:a16="http://schemas.microsoft.com/office/drawing/2014/main" id="{70345969-4FEA-4CEE-9D26-5CE47E462C89}"/>
              </a:ext>
            </a:extLst>
          </p:cNvPr>
          <p:cNvSpPr>
            <a:spLocks noGrp="1" noChangeArrowheads="1"/>
          </p:cNvSpPr>
          <p:nvPr>
            <p:ph type="sldNum" sz="quarter" idx="11"/>
          </p:nvPr>
        </p:nvSpPr>
        <p:spPr>
          <a:ln/>
        </p:spPr>
        <p:txBody>
          <a:bodyPr/>
          <a:lstStyle>
            <a:lvl1pPr>
              <a:defRPr/>
            </a:lvl1pPr>
          </a:lstStyle>
          <a:p>
            <a:pPr>
              <a:defRPr/>
            </a:pPr>
            <a:r>
              <a:rPr lang="de-DE" altLang="de-DE"/>
              <a:t>Seite </a:t>
            </a:r>
            <a:fld id="{DA14033F-96BA-45C0-BE85-A680BDF451E6}" type="slidenum">
              <a:rPr lang="de-DE" altLang="de-DE" smtClean="0"/>
              <a:pPr>
                <a:defRPr/>
              </a:pPr>
              <a:t>‹Nr.›</a:t>
            </a:fld>
            <a:endParaRPr lang="de-DE" altLang="de-DE"/>
          </a:p>
        </p:txBody>
      </p:sp>
    </p:spTree>
    <p:extLst>
      <p:ext uri="{BB962C8B-B14F-4D97-AF65-F5344CB8AC3E}">
        <p14:creationId xmlns:p14="http://schemas.microsoft.com/office/powerpoint/2010/main" val="3265372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38133A8B-50CC-4A3A-9A2E-826CE6CBA6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751B6F86-2A40-463D-9682-CBA375808B41}"/>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F7D93F15-AA10-4B1E-A5CD-29B7A4004174}" type="datetime1">
              <a:rPr lang="de-DE"/>
              <a:pPr>
                <a:defRPr/>
              </a:pPr>
              <a:t>12.02.2019</a:t>
            </a:fld>
            <a:endParaRPr lang="de-DE"/>
          </a:p>
        </p:txBody>
      </p:sp>
      <p:sp>
        <p:nvSpPr>
          <p:cNvPr id="1028" name="Rectangle 14">
            <a:extLst>
              <a:ext uri="{FF2B5EF4-FFF2-40B4-BE49-F238E27FC236}">
                <a16:creationId xmlns:a16="http://schemas.microsoft.com/office/drawing/2014/main" id="{63CBFF05-CE85-4DAE-8148-8FDFDB9BCB44}"/>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ADD5AFDC-B79D-4E1E-87EB-B0AC1FBE6989}"/>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E8B7AD65-9CDF-4759-970F-5D20DAEE0DA0}"/>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7A61C494-938A-43C1-987D-FEC73AB47B1B}"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322" r:id="rId1"/>
    <p:sldLayoutId id="2147484323"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2556F0A4-6765-43A7-A864-B57AC4170C2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02</a:t>
            </a:r>
          </a:p>
        </p:txBody>
      </p:sp>
      <p:sp>
        <p:nvSpPr>
          <p:cNvPr id="5123" name="Titel 5">
            <a:extLst>
              <a:ext uri="{FF2B5EF4-FFF2-40B4-BE49-F238E27FC236}">
                <a16:creationId xmlns:a16="http://schemas.microsoft.com/office/drawing/2014/main" id="{6D21B4A5-883F-4A16-BCF5-34ED6C469857}"/>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5124" name="Untertitel 6">
            <a:extLst>
              <a:ext uri="{FF2B5EF4-FFF2-40B4-BE49-F238E27FC236}">
                <a16:creationId xmlns:a16="http://schemas.microsoft.com/office/drawing/2014/main" id="{4164E9D7-AB82-46C9-ACA4-99827995AC41}"/>
              </a:ext>
            </a:extLst>
          </p:cNvPr>
          <p:cNvSpPr>
            <a:spLocks noGrp="1" noChangeArrowheads="1"/>
          </p:cNvSpPr>
          <p:nvPr>
            <p:ph type="subTitle" idx="1"/>
          </p:nvPr>
        </p:nvSpPr>
        <p:spPr>
          <a:xfrm>
            <a:off x="3038475" y="3371850"/>
            <a:ext cx="5829300" cy="1752600"/>
          </a:xfrm>
        </p:spPr>
        <p:txBody>
          <a:bodyPr/>
          <a:lstStyle/>
          <a:p>
            <a:pPr marL="0" indent="0" eaLnBrk="1" hangingPunct="1">
              <a:buFontTx/>
              <a:buNone/>
            </a:pPr>
            <a:r>
              <a:rPr lang="de-DE" altLang="de-DE" dirty="0"/>
              <a:t>Hauterkrankung der Hände durch mechanische Belastung und durch Stäube</a:t>
            </a:r>
          </a:p>
        </p:txBody>
      </p:sp>
      <p:pic>
        <p:nvPicPr>
          <p:cNvPr id="10" name="Grafik 2">
            <a:extLst>
              <a:ext uri="{FF2B5EF4-FFF2-40B4-BE49-F238E27FC236}">
                <a16:creationId xmlns:a16="http://schemas.microsoft.com/office/drawing/2014/main" id="{DCC4330B-E83A-47F6-BB59-BB55DE62A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4">
            <a:extLst>
              <a:ext uri="{FF2B5EF4-FFF2-40B4-BE49-F238E27FC236}">
                <a16:creationId xmlns:a16="http://schemas.microsoft.com/office/drawing/2014/main" id="{D9746C84-9D27-4741-8972-5F626DB5D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59" y="6536477"/>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a:extLst>
              <a:ext uri="{FF2B5EF4-FFF2-40B4-BE49-F238E27FC236}">
                <a16:creationId xmlns:a16="http://schemas.microsoft.com/office/drawing/2014/main" id="{64FE1DED-2F69-4355-9FCA-8D80040061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6535078"/>
            <a:ext cx="773589" cy="75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FF2F59E4-DCC8-42F3-BF96-97CF92767631}"/>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8435" name="Foliennummernplatzhalter 4">
            <a:extLst>
              <a:ext uri="{FF2B5EF4-FFF2-40B4-BE49-F238E27FC236}">
                <a16:creationId xmlns:a16="http://schemas.microsoft.com/office/drawing/2014/main" id="{B0ADA8EA-75C9-462F-8FAF-22F428E7CED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518AA6F-C9C9-461B-8537-BFB0DB3B96A6}" type="slidenum">
              <a:rPr lang="de-DE" altLang="de-DE" sz="1500" b="0" smtClean="0">
                <a:solidFill>
                  <a:schemeClr val="bg1"/>
                </a:solidFill>
              </a:rPr>
              <a:pPr/>
              <a:t>10</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3C6554D4-A073-4F8E-9808-97094C1EFFAD}"/>
              </a:ext>
            </a:extLst>
          </p:cNvPr>
          <p:cNvSpPr>
            <a:spLocks noGrp="1"/>
          </p:cNvSpPr>
          <p:nvPr>
            <p:ph idx="1"/>
          </p:nvPr>
        </p:nvSpPr>
        <p:spPr>
          <a:xfrm>
            <a:off x="506413" y="2300288"/>
            <a:ext cx="8434387" cy="4575175"/>
          </a:xfrm>
        </p:spPr>
        <p:txBody>
          <a:bodyPr/>
          <a:lstStyle/>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ea typeface="+mn-ea"/>
                <a:cs typeface="+mn-cs"/>
              </a:rPr>
              <a:t>Individuell verstärkte Hautreaktion auf Arbeiten mit:</a:t>
            </a:r>
          </a:p>
          <a:p>
            <a:pPr marL="669562" lvl="3" indent="-285750">
              <a:lnSpc>
                <a:spcPct val="120000"/>
              </a:lnSpc>
              <a:spcBef>
                <a:spcPts val="600"/>
              </a:spcBef>
              <a:buFont typeface="Symbol" panose="05050102010706020507" pitchFamily="18" charset="2"/>
              <a:buChar char="-"/>
              <a:defRPr/>
            </a:pPr>
            <a:r>
              <a:rPr lang="de-DE" dirty="0">
                <a:solidFill>
                  <a:schemeClr val="tx1"/>
                </a:solidFill>
              </a:rPr>
              <a:t>Staubeintrag in die Schutzhandschuhe </a:t>
            </a:r>
          </a:p>
          <a:p>
            <a:pPr marL="669562" lvl="3" indent="-285750">
              <a:lnSpc>
                <a:spcPct val="120000"/>
              </a:lnSpc>
              <a:spcBef>
                <a:spcPts val="600"/>
              </a:spcBef>
              <a:buFont typeface="Symbol" panose="05050102010706020507" pitchFamily="18" charset="2"/>
              <a:buChar char="-"/>
              <a:defRPr/>
            </a:pPr>
            <a:r>
              <a:rPr lang="de-DE" kern="1200" dirty="0">
                <a:solidFill>
                  <a:schemeClr val="tx1"/>
                </a:solidFill>
              </a:rPr>
              <a:t>St</a:t>
            </a:r>
            <a:r>
              <a:rPr lang="de-DE" dirty="0">
                <a:solidFill>
                  <a:schemeClr val="tx1"/>
                </a:solidFill>
              </a:rPr>
              <a:t>arker mechanischer Belastung der Hände</a:t>
            </a:r>
          </a:p>
          <a:p>
            <a:pPr marL="669562" lvl="3" indent="-285750">
              <a:lnSpc>
                <a:spcPct val="120000"/>
              </a:lnSpc>
              <a:spcBef>
                <a:spcPts val="600"/>
              </a:spcBef>
              <a:buFont typeface="Symbol" panose="05050102010706020507" pitchFamily="18" charset="2"/>
              <a:buChar char="-"/>
              <a:defRPr/>
            </a:pPr>
            <a:r>
              <a:rPr lang="de-DE" kern="1200" dirty="0">
                <a:solidFill>
                  <a:schemeClr val="tx1"/>
                </a:solidFill>
              </a:rPr>
              <a:t>Starker</a:t>
            </a:r>
            <a:r>
              <a:rPr lang="de-DE" dirty="0">
                <a:solidFill>
                  <a:schemeClr val="tx1"/>
                </a:solidFill>
              </a:rPr>
              <a:t> Schweißbildung in den </a:t>
            </a:r>
            <a:r>
              <a:rPr lang="de-DE" kern="1200" dirty="0">
                <a:solidFill>
                  <a:schemeClr val="tx1"/>
                </a:solidFill>
              </a:rPr>
              <a:t>Schutzhandschuhen</a:t>
            </a:r>
            <a:r>
              <a:rPr lang="de-DE" dirty="0">
                <a:solidFill>
                  <a:schemeClr val="tx1"/>
                </a:solidFill>
              </a:rPr>
              <a:t> durch die hohen Temperaturen am Arbeitsplatz</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ea typeface="+mn-ea"/>
                <a:cs typeface="+mn-cs"/>
              </a:rPr>
              <a:t>Keine konsequente Umsetzung des Hand- und Hautschutzes</a:t>
            </a:r>
          </a:p>
          <a:p>
            <a:pPr marL="366712" lvl="3" indent="0">
              <a:buFontTx/>
              <a:buNone/>
              <a:defRPr/>
            </a:pPr>
            <a:endParaRPr lang="de-DE" dirty="0">
              <a:solidFill>
                <a:schemeClr val="tx1"/>
              </a:solidFill>
            </a:endParaRPr>
          </a:p>
          <a:p>
            <a:pPr marL="0" indent="0">
              <a:buFontTx/>
              <a:buNone/>
              <a:defRPr/>
            </a:pPr>
            <a:endParaRPr lang="de-DE" sz="1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3D7B771C-6194-4FC6-A612-ABF864650714}"/>
              </a:ext>
            </a:extLst>
          </p:cNvPr>
          <p:cNvSpPr>
            <a:spLocks noGrp="1" noChangeArrowheads="1"/>
          </p:cNvSpPr>
          <p:nvPr>
            <p:ph type="title"/>
          </p:nvPr>
        </p:nvSpPr>
        <p:spPr>
          <a:xfrm>
            <a:off x="506413" y="1457325"/>
            <a:ext cx="9877425" cy="595313"/>
          </a:xfrm>
        </p:spPr>
        <p:txBody>
          <a:bodyPr/>
          <a:lstStyle/>
          <a:p>
            <a:pPr eaLnBrk="1" hangingPunct="1"/>
            <a:r>
              <a:rPr lang="de-DE" altLang="de-DE"/>
              <a:t>Maßnahmen </a:t>
            </a:r>
            <a:br>
              <a:rPr lang="de-DE" altLang="de-DE"/>
            </a:br>
            <a:r>
              <a:rPr lang="de-DE" altLang="de-DE"/>
              <a:t>zur Vorbeugung der krankhaften Hautveränderungen </a:t>
            </a:r>
          </a:p>
        </p:txBody>
      </p:sp>
      <p:sp>
        <p:nvSpPr>
          <p:cNvPr id="19459" name="Foliennummernplatzhalter 4">
            <a:extLst>
              <a:ext uri="{FF2B5EF4-FFF2-40B4-BE49-F238E27FC236}">
                <a16:creationId xmlns:a16="http://schemas.microsoft.com/office/drawing/2014/main" id="{E71B3553-FFE1-48D9-932E-F161243D7651}"/>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8A782F0A-17E4-4545-8BC8-914415D18CBF}" type="slidenum">
              <a:rPr lang="de-DE" altLang="de-DE" sz="1500" b="0" smtClean="0">
                <a:solidFill>
                  <a:schemeClr val="bg1"/>
                </a:solidFill>
              </a:rPr>
              <a:pPr/>
              <a:t>11</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792C8720-5F57-4B57-9C1F-2AE9893EB63F}"/>
              </a:ext>
            </a:extLst>
          </p:cNvPr>
          <p:cNvSpPr>
            <a:spLocks noGrp="1"/>
          </p:cNvSpPr>
          <p:nvPr>
            <p:ph idx="1"/>
          </p:nvPr>
        </p:nvSpPr>
        <p:spPr>
          <a:xfrm>
            <a:off x="522288" y="2743200"/>
            <a:ext cx="8434387" cy="4198938"/>
          </a:xfrm>
        </p:spPr>
        <p:txBody>
          <a:bodyPr/>
          <a:lstStyle/>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Frühzeitiges Wechseln verschmutzter Schutzhandschuhe  </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Unterziehen von Baumwollhandschuhen bei starkem Schwitzen </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Verwendung der im Hautschutzplan benannten Produkte</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Persönliche Beratung der Beschäftigten durch den Betriebsarzt </a:t>
            </a:r>
          </a:p>
          <a:p>
            <a:pPr marL="285750" lvl="1" indent="-285750">
              <a:lnSpc>
                <a:spcPct val="120000"/>
              </a:lnSpc>
              <a:spcBef>
                <a:spcPts val="600"/>
              </a:spcBef>
              <a:buFont typeface="Arial" panose="020B0604020202020204" pitchFamily="34" charset="0"/>
              <a:buChar char="•"/>
              <a:defRPr/>
            </a:pPr>
            <a:r>
              <a:rPr lang="de-DE" sz="2000" kern="1200" dirty="0">
                <a:solidFill>
                  <a:schemeClr val="tx1"/>
                </a:solidFill>
              </a:rPr>
              <a:t>Zeitliche Begrenzung kritischer Arbeiten</a:t>
            </a:r>
          </a:p>
          <a:p>
            <a:pPr marL="285750" lvl="1" indent="-285750">
              <a:lnSpc>
                <a:spcPct val="120000"/>
              </a:lnSpc>
              <a:spcBef>
                <a:spcPts val="600"/>
              </a:spcBef>
              <a:buFont typeface="Arial" panose="020B0604020202020204" pitchFamily="34" charset="0"/>
              <a:buChar char="•"/>
              <a:defRPr/>
            </a:pPr>
            <a:endParaRPr lang="de-DE" sz="2000" kern="1200" dirty="0">
              <a:solidFill>
                <a:schemeClr val="tx1"/>
              </a:solidFill>
            </a:endParaRPr>
          </a:p>
          <a:p>
            <a:pPr marL="0" lvl="1" indent="0">
              <a:lnSpc>
                <a:spcPct val="120000"/>
              </a:lnSpc>
              <a:spcBef>
                <a:spcPts val="600"/>
              </a:spcBef>
              <a:buNone/>
              <a:defRPr/>
            </a:pPr>
            <a:r>
              <a:rPr lang="de-DE" sz="2000" b="1" dirty="0">
                <a:solidFill>
                  <a:schemeClr val="tx1"/>
                </a:solidFill>
                <a:ea typeface="+mn-ea"/>
                <a:cs typeface="+mn-cs"/>
              </a:rPr>
              <a:t>Nach Aufsuchen des Betriebsarztes und Einbindung der Berufsgenossenschaft konnte der Verbleib am Arbeitsplatz gesichert werden.</a:t>
            </a:r>
          </a:p>
          <a:p>
            <a:pPr marL="285750" lvl="1" indent="-285750">
              <a:lnSpc>
                <a:spcPct val="120000"/>
              </a:lnSpc>
              <a:spcBef>
                <a:spcPts val="600"/>
              </a:spcBef>
              <a:buFont typeface="Arial" panose="020B0604020202020204" pitchFamily="34" charset="0"/>
              <a:buChar char="•"/>
              <a:defRPr/>
            </a:pPr>
            <a:endParaRPr lang="de-DE" sz="2000" dirty="0">
              <a:solidFill>
                <a:schemeClr val="tx1"/>
              </a:solidFill>
            </a:endParaRPr>
          </a:p>
          <a:p>
            <a:pPr marL="0" indent="0">
              <a:buFontTx/>
              <a:buNone/>
              <a:defRPr/>
            </a:pPr>
            <a:endParaRPr lang="de-DE" sz="1600"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82C60BA4-ADC3-4F7D-B04E-68E0969FD27A}"/>
              </a:ext>
            </a:extLst>
          </p:cNvPr>
          <p:cNvSpPr>
            <a:spLocks noGrp="1" noChangeArrowheads="1"/>
          </p:cNvSpPr>
          <p:nvPr>
            <p:ph type="title"/>
          </p:nvPr>
        </p:nvSpPr>
        <p:spPr>
          <a:xfrm>
            <a:off x="506413" y="1457325"/>
            <a:ext cx="9574212" cy="595313"/>
          </a:xfrm>
        </p:spPr>
        <p:txBody>
          <a:bodyPr/>
          <a:lstStyle/>
          <a:p>
            <a:pPr eaLnBrk="1" hangingPunct="1"/>
            <a:r>
              <a:rPr lang="de-DE" altLang="de-DE"/>
              <a:t>Wissensblock: Medizinische Hintergründe</a:t>
            </a:r>
          </a:p>
        </p:txBody>
      </p:sp>
      <p:sp>
        <p:nvSpPr>
          <p:cNvPr id="23555" name="Foliennummernplatzhalter 4">
            <a:extLst>
              <a:ext uri="{FF2B5EF4-FFF2-40B4-BE49-F238E27FC236}">
                <a16:creationId xmlns:a16="http://schemas.microsoft.com/office/drawing/2014/main" id="{A9A3FE2E-DCE9-4DA7-A9A8-BD4ABFE6C67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6CB67A6-5FA9-412A-8FA9-09EE5D76EAB0}" type="slidenum">
              <a:rPr lang="de-DE" altLang="de-DE" sz="1500" b="0" smtClean="0">
                <a:solidFill>
                  <a:schemeClr val="bg1"/>
                </a:solidFill>
              </a:rPr>
              <a:pPr/>
              <a:t>12</a:t>
            </a:fld>
            <a:endParaRPr lang="de-DE" altLang="de-DE" sz="1500" b="0">
              <a:solidFill>
                <a:schemeClr val="bg1"/>
              </a:solidFill>
            </a:endParaRPr>
          </a:p>
        </p:txBody>
      </p:sp>
      <p:sp>
        <p:nvSpPr>
          <p:cNvPr id="16388" name="Inhaltsplatzhalter 2">
            <a:extLst>
              <a:ext uri="{FF2B5EF4-FFF2-40B4-BE49-F238E27FC236}">
                <a16:creationId xmlns:a16="http://schemas.microsoft.com/office/drawing/2014/main" id="{46B76C25-AEBF-4C7A-87C9-A1CDFC94BA3B}"/>
              </a:ext>
            </a:extLst>
          </p:cNvPr>
          <p:cNvSpPr>
            <a:spLocks noGrp="1"/>
          </p:cNvSpPr>
          <p:nvPr>
            <p:ph idx="1"/>
          </p:nvPr>
        </p:nvSpPr>
        <p:spPr>
          <a:xfrm>
            <a:off x="512763" y="2316163"/>
            <a:ext cx="8120062" cy="4575175"/>
          </a:xfrm>
        </p:spPr>
        <p:txBody>
          <a:bodyPr/>
          <a:lstStyle/>
          <a:p>
            <a:pPr marL="17100" indent="0">
              <a:lnSpc>
                <a:spcPct val="120000"/>
              </a:lnSpc>
              <a:spcBef>
                <a:spcPts val="600"/>
              </a:spcBef>
              <a:buFontTx/>
              <a:buNone/>
              <a:defRPr/>
            </a:pPr>
            <a:r>
              <a:rPr lang="de-DE" altLang="de-DE" sz="2000" dirty="0">
                <a:solidFill>
                  <a:schemeClr val="tx1"/>
                </a:solidFill>
              </a:rPr>
              <a:t>Durch eine starke mechanische Belastung der Hände kommt es zu schmerzhaften Hautveränderungen wie Schuppen und Hauteinrissen.</a:t>
            </a:r>
            <a:r>
              <a:rPr lang="de-DE" altLang="de-DE" dirty="0">
                <a:solidFill>
                  <a:schemeClr val="tx1"/>
                </a:solidFill>
              </a:rPr>
              <a:t> </a:t>
            </a:r>
          </a:p>
          <a:p>
            <a:pPr marL="17100" indent="0">
              <a:lnSpc>
                <a:spcPct val="120000"/>
              </a:lnSpc>
              <a:spcBef>
                <a:spcPts val="600"/>
              </a:spcBef>
              <a:buFontTx/>
              <a:buNone/>
              <a:defRPr/>
            </a:pPr>
            <a:endParaRPr lang="de-DE" altLang="de-DE" sz="2000" dirty="0">
              <a:solidFill>
                <a:schemeClr val="tx1"/>
              </a:solidFill>
            </a:endParaRPr>
          </a:p>
          <a:p>
            <a:pPr marL="17100" indent="0">
              <a:lnSpc>
                <a:spcPct val="120000"/>
              </a:lnSpc>
              <a:spcBef>
                <a:spcPts val="600"/>
              </a:spcBef>
              <a:buFontTx/>
              <a:buNone/>
              <a:defRPr/>
            </a:pPr>
            <a:endParaRPr lang="de-DE" altLang="de-DE" sz="2000" dirty="0">
              <a:solidFill>
                <a:schemeClr val="tx1"/>
              </a:solidFill>
            </a:endParaRPr>
          </a:p>
          <a:p>
            <a:pPr marL="17100" indent="0">
              <a:lnSpc>
                <a:spcPct val="120000"/>
              </a:lnSpc>
              <a:spcBef>
                <a:spcPts val="600"/>
              </a:spcBef>
              <a:buFontTx/>
              <a:buNone/>
              <a:defRPr/>
            </a:pPr>
            <a:r>
              <a:rPr lang="de-DE" altLang="de-DE" sz="2000" dirty="0">
                <a:solidFill>
                  <a:schemeClr val="tx1"/>
                </a:solidFill>
              </a:rPr>
              <a:t> </a:t>
            </a:r>
          </a:p>
          <a:p>
            <a:pPr marL="0" indent="0">
              <a:spcBef>
                <a:spcPts val="600"/>
              </a:spcBef>
              <a:buFontTx/>
              <a:buNone/>
              <a:defRPr/>
            </a:pPr>
            <a:endParaRPr lang="de-DE" altLang="de-DE" sz="2000" b="1" dirty="0">
              <a:solidFill>
                <a:schemeClr val="tx1"/>
              </a:solidFill>
            </a:endParaRPr>
          </a:p>
          <a:p>
            <a:pPr marL="0" indent="0">
              <a:spcBef>
                <a:spcPts val="600"/>
              </a:spcBef>
              <a:buFontTx/>
              <a:buNone/>
              <a:defRPr/>
            </a:pPr>
            <a:endParaRPr lang="de-DE" altLang="de-DE" sz="2000" b="1" dirty="0">
              <a:solidFill>
                <a:schemeClr val="tx1"/>
              </a:solidFill>
            </a:endParaRPr>
          </a:p>
        </p:txBody>
      </p:sp>
      <p:pic>
        <p:nvPicPr>
          <p:cNvPr id="23557" name="Grafik 2">
            <a:extLst>
              <a:ext uri="{FF2B5EF4-FFF2-40B4-BE49-F238E27FC236}">
                <a16:creationId xmlns:a16="http://schemas.microsoft.com/office/drawing/2014/main" id="{64765531-B24F-4AE5-87D3-82F59318CB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240088"/>
            <a:ext cx="23637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Grafik 4">
            <a:extLst>
              <a:ext uri="{FF2B5EF4-FFF2-40B4-BE49-F238E27FC236}">
                <a16:creationId xmlns:a16="http://schemas.microsoft.com/office/drawing/2014/main" id="{2D88005E-103B-4AE4-8C18-DE0AF8337E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3240088"/>
            <a:ext cx="2363788"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Grafik 6">
            <a:extLst>
              <a:ext uri="{FF2B5EF4-FFF2-40B4-BE49-F238E27FC236}">
                <a16:creationId xmlns:a16="http://schemas.microsoft.com/office/drawing/2014/main" id="{A0B34503-B216-4C17-95F1-BE799D7C412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3240088"/>
            <a:ext cx="3151188"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a:extLst>
              <a:ext uri="{FF2B5EF4-FFF2-40B4-BE49-F238E27FC236}">
                <a16:creationId xmlns:a16="http://schemas.microsoft.com/office/drawing/2014/main" id="{7A51AD83-B9D9-4229-82DE-F942D2EC07B9}"/>
              </a:ext>
            </a:extLst>
          </p:cNvPr>
          <p:cNvSpPr>
            <a:spLocks noChangeArrowheads="1"/>
          </p:cNvSpPr>
          <p:nvPr/>
        </p:nvSpPr>
        <p:spPr bwMode="auto">
          <a:xfrm>
            <a:off x="4972050" y="6592213"/>
            <a:ext cx="44005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100" b="0" dirty="0">
                <a:solidFill>
                  <a:schemeClr val="bg1">
                    <a:lumMod val="75000"/>
                  </a:schemeClr>
                </a:solidFill>
                <a:latin typeface="+mn-lt"/>
              </a:rPr>
              <a:t>Quelle: </a:t>
            </a:r>
            <a:r>
              <a:rPr lang="nb-NO" altLang="de-DE" sz="1100" b="0" dirty="0">
                <a:solidFill>
                  <a:schemeClr val="bg1">
                    <a:lumMod val="75000"/>
                  </a:schemeClr>
                </a:solidFill>
                <a:latin typeface="+mn-lt"/>
              </a:rPr>
              <a:t>Hautarztpraxis Dr. med. Susanne Gißler-Walter, Mutterstadt</a:t>
            </a:r>
            <a:endParaRPr lang="de-DE" altLang="de-DE" sz="1100" b="0" dirty="0">
              <a:solidFill>
                <a:schemeClr val="bg1">
                  <a:lumMod val="75000"/>
                </a:schemeClr>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75545FFB-9B04-4364-A0F0-2BA67CEC7933}"/>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5603" name="Foliennummernplatzhalter 4">
            <a:extLst>
              <a:ext uri="{FF2B5EF4-FFF2-40B4-BE49-F238E27FC236}">
                <a16:creationId xmlns:a16="http://schemas.microsoft.com/office/drawing/2014/main" id="{03793990-F883-4B8C-9D74-D553F6EFEC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98ACADC-192F-434F-80A0-2F1C47B0BEF1}" type="slidenum">
              <a:rPr lang="de-DE" altLang="de-DE" sz="1500" b="0" smtClean="0">
                <a:solidFill>
                  <a:schemeClr val="bg1"/>
                </a:solidFill>
              </a:rPr>
              <a:pPr/>
              <a:t>13</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ACA645CF-9788-4061-A3E0-C2FDC9E5811F}"/>
              </a:ext>
            </a:extLst>
          </p:cNvPr>
          <p:cNvSpPr>
            <a:spLocks noGrp="1"/>
          </p:cNvSpPr>
          <p:nvPr>
            <p:ph idx="1"/>
          </p:nvPr>
        </p:nvSpPr>
        <p:spPr>
          <a:xfrm>
            <a:off x="522288" y="2317750"/>
            <a:ext cx="10166350" cy="4575175"/>
          </a:xfrm>
        </p:spPr>
        <p:txBody>
          <a:bodyPr/>
          <a:lstStyle/>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Bei welchen Arbeiten wird unsere Haut besonders belastet? </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Haben wir einen Hand- und Hautschutzplan?</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Wer ist meine Ansprechperson, wenn ich Hautveränderungen feststelle? </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Hat jemand von uns Hautprobleme? </a:t>
            </a:r>
            <a:br>
              <a:rPr lang="de-DE" altLang="de-DE" sz="2000" kern="1200" dirty="0">
                <a:solidFill>
                  <a:schemeClr val="tx1"/>
                </a:solidFill>
              </a:rPr>
            </a:br>
            <a:r>
              <a:rPr lang="de-DE" altLang="de-DE" sz="2000" kern="1200" dirty="0">
                <a:solidFill>
                  <a:schemeClr val="tx1"/>
                </a:solidFill>
              </a:rPr>
              <a:t>Wenn ja, wurde der Betriebsarzt oder die Betriebsärztin kontaktiert?</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Haben wir bei uns Feuchtarbeit?</a:t>
            </a:r>
            <a:endParaRPr lang="de-DE" altLang="de-DE" sz="2000" dirty="0">
              <a:solidFill>
                <a:schemeClr val="tx1"/>
              </a:solidFill>
            </a:endParaRPr>
          </a:p>
          <a:p>
            <a:pPr marL="358775">
              <a:lnSpc>
                <a:spcPct val="120000"/>
              </a:lnSpc>
              <a:spcBef>
                <a:spcPts val="1200"/>
              </a:spcBef>
              <a:defRPr/>
            </a:pPr>
            <a:endParaRPr lang="de-DE" altLang="de-DE"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atumsplatzhalter 3">
            <a:extLst>
              <a:ext uri="{FF2B5EF4-FFF2-40B4-BE49-F238E27FC236}">
                <a16:creationId xmlns:a16="http://schemas.microsoft.com/office/drawing/2014/main" id="{7FD9077D-43C4-4B12-9CA5-2EF1949320A0}"/>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7172" name="Foliennummernplatzhalter 4">
            <a:extLst>
              <a:ext uri="{FF2B5EF4-FFF2-40B4-BE49-F238E27FC236}">
                <a16:creationId xmlns:a16="http://schemas.microsoft.com/office/drawing/2014/main" id="{A8F451BD-985D-49B0-A872-3F290353A283}"/>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21E56B07-3E3C-4619-94DC-9C5120CABDAE}"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4CF32743-D857-4A3B-9993-3062B44E3342}"/>
              </a:ext>
            </a:extLst>
          </p:cNvPr>
          <p:cNvSpPr>
            <a:spLocks noChangeArrowheads="1"/>
          </p:cNvSpPr>
          <p:nvPr/>
        </p:nvSpPr>
        <p:spPr bwMode="auto">
          <a:xfrm>
            <a:off x="506413" y="2052638"/>
            <a:ext cx="914876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50-jähriger Beschäftigter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seit ca. 14 Jahren als Hüttenwerker in einer Aluminiumproduktion tätig</a:t>
            </a:r>
          </a:p>
        </p:txBody>
      </p:sp>
      <p:sp>
        <p:nvSpPr>
          <p:cNvPr id="7174" name="Rechteck 7">
            <a:extLst>
              <a:ext uri="{FF2B5EF4-FFF2-40B4-BE49-F238E27FC236}">
                <a16:creationId xmlns:a16="http://schemas.microsoft.com/office/drawing/2014/main" id="{F9450502-1F9F-4A20-8644-619350F4A9BE}"/>
              </a:ext>
            </a:extLst>
          </p:cNvPr>
          <p:cNvSpPr>
            <a:spLocks noChangeArrowheads="1"/>
          </p:cNvSpPr>
          <p:nvPr/>
        </p:nvSpPr>
        <p:spPr bwMode="auto">
          <a:xfrm>
            <a:off x="520700" y="3548063"/>
            <a:ext cx="864235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a:solidFill>
                  <a:schemeClr val="tx1"/>
                </a:solidFill>
              </a:rPr>
              <a:t>Aufgabe/Tätigkeit</a:t>
            </a:r>
          </a:p>
          <a:p>
            <a:pPr>
              <a:lnSpc>
                <a:spcPct val="120000"/>
              </a:lnSpc>
              <a:spcBef>
                <a:spcPts val="600"/>
              </a:spcBef>
              <a:buClr>
                <a:srgbClr val="004994"/>
              </a:buClr>
            </a:pPr>
            <a:r>
              <a:rPr lang="de-DE" altLang="de-DE" sz="2000" b="0">
                <a:solidFill>
                  <a:schemeClr val="tx1"/>
                </a:solidFill>
              </a:rPr>
              <a:t>Der Beschäftigte führt produktionsnahe Tätigkeiten in der Nähe der Aluminiumschmelze aus. Dazu gehören neben der Kranbedienung unter anderem auch das Bewegen von Ofenabdeckblechen, das Verschrauben der Tiegelsicherung und das Aufstemmen der Badkruste per Stoßkeil. </a:t>
            </a:r>
          </a:p>
          <a:p>
            <a:pPr>
              <a:lnSpc>
                <a:spcPct val="120000"/>
              </a:lnSpc>
              <a:spcBef>
                <a:spcPts val="600"/>
              </a:spcBef>
              <a:buClr>
                <a:srgbClr val="004994"/>
              </a:buClr>
            </a:pPr>
            <a:r>
              <a:rPr lang="de-DE" altLang="de-DE" sz="2000" b="0">
                <a:solidFill>
                  <a:schemeClr val="tx1"/>
                </a:solidFill>
              </a:rPr>
              <a:t>Am Arbeitsplatz muss er umfangreiche persönliche Schutzausrüstungen tragen, unter anderem unterschiedliche Arten von Schutzhandschuhen.</a:t>
            </a:r>
          </a:p>
        </p:txBody>
      </p:sp>
      <p:sp>
        <p:nvSpPr>
          <p:cNvPr id="11" name="Titel 1">
            <a:extLst>
              <a:ext uri="{FF2B5EF4-FFF2-40B4-BE49-F238E27FC236}">
                <a16:creationId xmlns:a16="http://schemas.microsoft.com/office/drawing/2014/main" id="{AA05606B-DB1B-47AF-845D-7D1DB5869E8E}"/>
              </a:ext>
            </a:extLst>
          </p:cNvPr>
          <p:cNvSpPr txBox="1">
            <a:spLocks noChangeArrowheads="1"/>
          </p:cNvSpPr>
          <p:nvPr/>
        </p:nvSpPr>
        <p:spPr bwMode="auto">
          <a:xfrm>
            <a:off x="4381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a:lstStyle>
          <a:p>
            <a:pPr marL="85725" eaLnBrk="1" hangingPunct="1"/>
            <a:r>
              <a:rPr lang="de-DE" altLang="de-DE" kern="0"/>
              <a:t>Arbeitssituation</a:t>
            </a:r>
            <a:endParaRPr lang="de-DE" altLang="de-DE"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rafik 3">
            <a:extLst>
              <a:ext uri="{FF2B5EF4-FFF2-40B4-BE49-F238E27FC236}">
                <a16:creationId xmlns:a16="http://schemas.microsoft.com/office/drawing/2014/main" id="{0BFB5CE4-5B15-42E0-A360-6454C1845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163" y="1550988"/>
            <a:ext cx="5148262"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el 1">
            <a:extLst>
              <a:ext uri="{FF2B5EF4-FFF2-40B4-BE49-F238E27FC236}">
                <a16:creationId xmlns:a16="http://schemas.microsoft.com/office/drawing/2014/main" id="{0A32E245-F87A-423B-B8C7-C8D035EE263D}"/>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8196" name="Foliennummernplatzhalter 4">
            <a:extLst>
              <a:ext uri="{FF2B5EF4-FFF2-40B4-BE49-F238E27FC236}">
                <a16:creationId xmlns:a16="http://schemas.microsoft.com/office/drawing/2014/main" id="{AD5E3DF9-7CD1-4456-A3DE-FA4A1056BFD5}"/>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57D5155-7EA8-4EB8-9FCD-558E5A50A54C}" type="slidenum">
              <a:rPr lang="de-DE" altLang="de-DE" sz="1500" b="0" smtClean="0">
                <a:solidFill>
                  <a:schemeClr val="bg1"/>
                </a:solidFill>
              </a:rPr>
              <a:pPr/>
              <a:t>3</a:t>
            </a:fld>
            <a:endParaRPr lang="de-DE" altLang="de-DE" sz="1500" b="0">
              <a:solidFill>
                <a:schemeClr val="bg1"/>
              </a:solidFill>
            </a:endParaRPr>
          </a:p>
        </p:txBody>
      </p:sp>
      <p:sp>
        <p:nvSpPr>
          <p:cNvPr id="8197" name="Rechteck 6">
            <a:extLst>
              <a:ext uri="{FF2B5EF4-FFF2-40B4-BE49-F238E27FC236}">
                <a16:creationId xmlns:a16="http://schemas.microsoft.com/office/drawing/2014/main" id="{4C33B98C-5566-400E-9409-12982294B1FC}"/>
              </a:ext>
            </a:extLst>
          </p:cNvPr>
          <p:cNvSpPr>
            <a:spLocks noChangeArrowheads="1"/>
          </p:cNvSpPr>
          <p:nvPr/>
        </p:nvSpPr>
        <p:spPr bwMode="auto">
          <a:xfrm>
            <a:off x="985838" y="2209800"/>
            <a:ext cx="38481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Der Beschäftigte arbeitet in der Aluminiumproduktion. </a:t>
            </a:r>
          </a:p>
          <a:p>
            <a:pPr>
              <a:lnSpc>
                <a:spcPct val="120000"/>
              </a:lnSpc>
              <a:spcBef>
                <a:spcPts val="600"/>
              </a:spcBef>
              <a:buClr>
                <a:srgbClr val="004994"/>
              </a:buClr>
            </a:pPr>
            <a:r>
              <a:rPr lang="de-DE" altLang="de-DE" sz="1800" b="0">
                <a:solidFill>
                  <a:schemeClr val="tx1"/>
                </a:solidFill>
              </a:rPr>
              <a:t>Bei der Arbeit wird die Haut der Hände durch den Eintrag von Staub, starkes Schwitzen sowie Werkzeuggebrauch stark belastet.</a:t>
            </a:r>
          </a:p>
        </p:txBody>
      </p:sp>
      <p:sp>
        <p:nvSpPr>
          <p:cNvPr id="8198" name="Ellipse 15">
            <a:extLst>
              <a:ext uri="{FF2B5EF4-FFF2-40B4-BE49-F238E27FC236}">
                <a16:creationId xmlns:a16="http://schemas.microsoft.com/office/drawing/2014/main" id="{50C6DDD4-4902-476B-BF70-BC68D2E32DFC}"/>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83C299A1-1684-4BA1-99B8-8FE0CF868851}"/>
              </a:ext>
            </a:extLst>
          </p:cNvPr>
          <p:cNvSpPr txBox="1"/>
          <p:nvPr/>
        </p:nvSpPr>
        <p:spPr>
          <a:xfrm>
            <a:off x="8853488" y="6286501"/>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ca. 2005</a:t>
            </a:r>
          </a:p>
        </p:txBody>
      </p:sp>
      <p:sp>
        <p:nvSpPr>
          <p:cNvPr id="8200" name="Rechteck 8">
            <a:extLst>
              <a:ext uri="{FF2B5EF4-FFF2-40B4-BE49-F238E27FC236}">
                <a16:creationId xmlns:a16="http://schemas.microsoft.com/office/drawing/2014/main" id="{10B5DB2D-656A-4935-8D43-073C42D7A744}"/>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D06EFFD-7FBA-4747-AC83-3482EB324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49400"/>
            <a:ext cx="5148000" cy="5148000"/>
          </a:xfrm>
          <a:prstGeom prst="rect">
            <a:avLst/>
          </a:prstGeom>
        </p:spPr>
      </p:pic>
      <p:sp>
        <p:nvSpPr>
          <p:cNvPr id="10243" name="Foliennummernplatzhalter 4">
            <a:extLst>
              <a:ext uri="{FF2B5EF4-FFF2-40B4-BE49-F238E27FC236}">
                <a16:creationId xmlns:a16="http://schemas.microsoft.com/office/drawing/2014/main" id="{77202779-36EF-4C3B-9572-976E74FEE9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1D1AB2F5-FF27-4DF0-9B0F-7FD9F59B2912}" type="slidenum">
              <a:rPr lang="de-DE" altLang="de-DE" sz="1500" b="0" smtClean="0">
                <a:solidFill>
                  <a:schemeClr val="bg1"/>
                </a:solidFill>
              </a:rPr>
              <a:pPr/>
              <a:t>4</a:t>
            </a:fld>
            <a:endParaRPr lang="de-DE" altLang="de-DE" sz="1500" b="0">
              <a:solidFill>
                <a:schemeClr val="bg1"/>
              </a:solidFill>
            </a:endParaRPr>
          </a:p>
        </p:txBody>
      </p:sp>
      <p:sp>
        <p:nvSpPr>
          <p:cNvPr id="10244" name="Rechteck 6">
            <a:extLst>
              <a:ext uri="{FF2B5EF4-FFF2-40B4-BE49-F238E27FC236}">
                <a16:creationId xmlns:a16="http://schemas.microsoft.com/office/drawing/2014/main" id="{BC169A0D-77A2-4A1E-92BB-65D21C6BCF42}"/>
              </a:ext>
            </a:extLst>
          </p:cNvPr>
          <p:cNvSpPr>
            <a:spLocks noChangeArrowheads="1"/>
          </p:cNvSpPr>
          <p:nvPr/>
        </p:nvSpPr>
        <p:spPr bwMode="auto">
          <a:xfrm>
            <a:off x="985838" y="2209800"/>
            <a:ext cx="4256087"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Nach 12 Jahren bemerkt der Beschäftigte Rötungen an seinen Händen. Er wundert sich, weil er meint, die vorgegebenen Maßnahmen des Hautschutzes eingehalten zu haben. </a:t>
            </a:r>
          </a:p>
          <a:p>
            <a:pPr>
              <a:lnSpc>
                <a:spcPct val="120000"/>
              </a:lnSpc>
              <a:spcBef>
                <a:spcPts val="1200"/>
              </a:spcBef>
              <a:buClr>
                <a:srgbClr val="004994"/>
              </a:buClr>
            </a:pPr>
            <a:r>
              <a:rPr lang="de-DE" altLang="de-DE" sz="1800" b="0" dirty="0">
                <a:solidFill>
                  <a:schemeClr val="tx1"/>
                </a:solidFill>
              </a:rPr>
              <a:t>Es folgen Hautschuppungen an seinen Fingeraußenkanten und Risse in den Handinnenflächen. </a:t>
            </a:r>
          </a:p>
          <a:p>
            <a:pPr>
              <a:lnSpc>
                <a:spcPct val="120000"/>
              </a:lnSpc>
              <a:spcBef>
                <a:spcPts val="1200"/>
              </a:spcBef>
              <a:buClr>
                <a:srgbClr val="004994"/>
              </a:buClr>
            </a:pPr>
            <a:r>
              <a:rPr lang="de-DE" altLang="de-DE" sz="1800" b="0" dirty="0">
                <a:solidFill>
                  <a:schemeClr val="tx1"/>
                </a:solidFill>
              </a:rPr>
              <a:t>In seinem Urlaub bessert sich die Haut, nach Wiederaufnahme der Arbeit kehren die Beschwerden zurück.</a:t>
            </a:r>
          </a:p>
        </p:txBody>
      </p:sp>
      <p:sp>
        <p:nvSpPr>
          <p:cNvPr id="10245" name="Ellipse 15">
            <a:extLst>
              <a:ext uri="{FF2B5EF4-FFF2-40B4-BE49-F238E27FC236}">
                <a16:creationId xmlns:a16="http://schemas.microsoft.com/office/drawing/2014/main" id="{4FC36CA5-E6F3-433D-8DB4-5D16CA10B6B1}"/>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14" name="Textfeld 13">
            <a:extLst>
              <a:ext uri="{FF2B5EF4-FFF2-40B4-BE49-F238E27FC236}">
                <a16:creationId xmlns:a16="http://schemas.microsoft.com/office/drawing/2014/main" id="{B993C984-9514-48F2-B663-9DE61E921E12}"/>
              </a:ext>
            </a:extLst>
          </p:cNvPr>
          <p:cNvSpPr txBox="1"/>
          <p:nvPr/>
        </p:nvSpPr>
        <p:spPr>
          <a:xfrm>
            <a:off x="8853488" y="6288088"/>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ca. 2017</a:t>
            </a:r>
          </a:p>
        </p:txBody>
      </p:sp>
      <p:sp>
        <p:nvSpPr>
          <p:cNvPr id="10247" name="Titel 1">
            <a:extLst>
              <a:ext uri="{FF2B5EF4-FFF2-40B4-BE49-F238E27FC236}">
                <a16:creationId xmlns:a16="http://schemas.microsoft.com/office/drawing/2014/main" id="{395FDA73-5604-49FC-96A1-ABB533501276}"/>
              </a:ext>
            </a:extLst>
          </p:cNvPr>
          <p:cNvSpPr>
            <a:spLocks noGrp="1" noChangeArrowheads="1"/>
          </p:cNvSpPr>
          <p:nvPr>
            <p:ph type="title"/>
          </p:nvPr>
        </p:nvSpPr>
        <p:spPr>
          <a:xfrm>
            <a:off x="506413" y="1457325"/>
            <a:ext cx="9574212" cy="595313"/>
          </a:xfrm>
        </p:spPr>
        <p:txBody>
          <a:bodyPr/>
          <a:lstStyle/>
          <a:p>
            <a:pPr eaLnBrk="1" hangingPunct="1"/>
            <a:r>
              <a:rPr lang="de-DE" altLang="de-DE"/>
              <a:t>Beschwerden</a:t>
            </a:r>
          </a:p>
        </p:txBody>
      </p:sp>
      <p:sp>
        <p:nvSpPr>
          <p:cNvPr id="10248" name="Rechteck 8">
            <a:extLst>
              <a:ext uri="{FF2B5EF4-FFF2-40B4-BE49-F238E27FC236}">
                <a16:creationId xmlns:a16="http://schemas.microsoft.com/office/drawing/2014/main" id="{37FA6C33-722E-490F-A08F-6F8972C092D3}"/>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2">
            <a:extLst>
              <a:ext uri="{FF2B5EF4-FFF2-40B4-BE49-F238E27FC236}">
                <a16:creationId xmlns:a16="http://schemas.microsoft.com/office/drawing/2014/main" id="{14F76CDF-F5D8-445A-988D-999F98A55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814" y="1548986"/>
            <a:ext cx="51482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 1">
            <a:extLst>
              <a:ext uri="{FF2B5EF4-FFF2-40B4-BE49-F238E27FC236}">
                <a16:creationId xmlns:a16="http://schemas.microsoft.com/office/drawing/2014/main" id="{C2C829BC-70E3-4CE0-BDA5-46B4D1BFD751}"/>
              </a:ext>
            </a:extLst>
          </p:cNvPr>
          <p:cNvSpPr>
            <a:spLocks noGrp="1" noChangeArrowheads="1"/>
          </p:cNvSpPr>
          <p:nvPr>
            <p:ph type="title"/>
          </p:nvPr>
        </p:nvSpPr>
        <p:spPr>
          <a:xfrm>
            <a:off x="506413" y="1457325"/>
            <a:ext cx="9574212" cy="595313"/>
          </a:xfrm>
        </p:spPr>
        <p:txBody>
          <a:bodyPr/>
          <a:lstStyle/>
          <a:p>
            <a:pPr eaLnBrk="1" hangingPunct="1"/>
            <a:r>
              <a:rPr lang="de-DE" altLang="de-DE"/>
              <a:t>Diagnose</a:t>
            </a:r>
          </a:p>
        </p:txBody>
      </p:sp>
      <p:sp>
        <p:nvSpPr>
          <p:cNvPr id="11268" name="Foliennummernplatzhalter 4">
            <a:extLst>
              <a:ext uri="{FF2B5EF4-FFF2-40B4-BE49-F238E27FC236}">
                <a16:creationId xmlns:a16="http://schemas.microsoft.com/office/drawing/2014/main" id="{6EF864D0-2105-4BED-B87E-939A5664F0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886160A-9C28-4426-9329-190FF3A7E78C}" type="slidenum">
              <a:rPr lang="de-DE" altLang="de-DE" sz="1500" b="0" smtClean="0">
                <a:solidFill>
                  <a:schemeClr val="bg1"/>
                </a:solidFill>
              </a:rPr>
              <a:pPr/>
              <a:t>5</a:t>
            </a:fld>
            <a:endParaRPr lang="de-DE" altLang="de-DE" sz="1500" b="0">
              <a:solidFill>
                <a:schemeClr val="bg1"/>
              </a:solidFill>
            </a:endParaRPr>
          </a:p>
        </p:txBody>
      </p:sp>
      <p:sp>
        <p:nvSpPr>
          <p:cNvPr id="11269" name="Rechteck 6">
            <a:extLst>
              <a:ext uri="{FF2B5EF4-FFF2-40B4-BE49-F238E27FC236}">
                <a16:creationId xmlns:a16="http://schemas.microsoft.com/office/drawing/2014/main" id="{1CF4707B-BFBB-41DA-9EDB-AD9361FA3AB9}"/>
              </a:ext>
            </a:extLst>
          </p:cNvPr>
          <p:cNvSpPr>
            <a:spLocks noChangeArrowheads="1"/>
          </p:cNvSpPr>
          <p:nvPr/>
        </p:nvSpPr>
        <p:spPr bwMode="auto">
          <a:xfrm>
            <a:off x="985838" y="2209800"/>
            <a:ext cx="392112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Er sucht seinen Betriebsarzt auf. Dieser diagnostiziert ein Hautekzem und überprüft den Hand- und Hautschutz für die Tätigkeit des Beschäftigten. </a:t>
            </a:r>
          </a:p>
          <a:p>
            <a:pPr>
              <a:lnSpc>
                <a:spcPct val="120000"/>
              </a:lnSpc>
              <a:spcBef>
                <a:spcPts val="600"/>
              </a:spcBef>
              <a:buClr>
                <a:srgbClr val="004994"/>
              </a:buClr>
            </a:pPr>
            <a:r>
              <a:rPr lang="de-DE" altLang="de-DE" sz="1800" b="0">
                <a:solidFill>
                  <a:schemeClr val="tx1"/>
                </a:solidFill>
              </a:rPr>
              <a:t>Der Betriebsarzt erkennt keine weiteren Verbesserungsmöglich-keiten und informiert daher die Berufsgenossenschaft. Diese leitet das Hautarztverfahren ein.</a:t>
            </a:r>
          </a:p>
          <a:p>
            <a:pPr>
              <a:lnSpc>
                <a:spcPct val="120000"/>
              </a:lnSpc>
              <a:spcBef>
                <a:spcPts val="600"/>
              </a:spcBef>
              <a:buClr>
                <a:srgbClr val="004994"/>
              </a:buClr>
            </a:pPr>
            <a:endParaRPr lang="de-DE" altLang="de-DE" sz="1400" b="0">
              <a:solidFill>
                <a:srgbClr val="FF0000"/>
              </a:solidFill>
            </a:endParaRPr>
          </a:p>
        </p:txBody>
      </p:sp>
      <p:sp>
        <p:nvSpPr>
          <p:cNvPr id="11270" name="Ellipse 15">
            <a:extLst>
              <a:ext uri="{FF2B5EF4-FFF2-40B4-BE49-F238E27FC236}">
                <a16:creationId xmlns:a16="http://schemas.microsoft.com/office/drawing/2014/main" id="{FC90205A-CFB3-4344-B7A3-B2B29AB2ECCF}"/>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F9A6F80E-854A-42D6-9450-B6D2725F3748}"/>
              </a:ext>
            </a:extLst>
          </p:cNvPr>
          <p:cNvSpPr txBox="1"/>
          <p:nvPr/>
        </p:nvSpPr>
        <p:spPr>
          <a:xfrm>
            <a:off x="8844377" y="6281324"/>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2017</a:t>
            </a:r>
          </a:p>
        </p:txBody>
      </p:sp>
      <p:sp>
        <p:nvSpPr>
          <p:cNvPr id="11272" name="Rechteck 11">
            <a:extLst>
              <a:ext uri="{FF2B5EF4-FFF2-40B4-BE49-F238E27FC236}">
                <a16:creationId xmlns:a16="http://schemas.microsoft.com/office/drawing/2014/main" id="{13EE95A3-65F8-4619-B511-8A774B7B868C}"/>
              </a:ext>
            </a:extLst>
          </p:cNvPr>
          <p:cNvSpPr>
            <a:spLocks noChangeArrowheads="1"/>
          </p:cNvSpPr>
          <p:nvPr/>
        </p:nvSpPr>
        <p:spPr bwMode="auto">
          <a:xfrm>
            <a:off x="5232814" y="1552161"/>
            <a:ext cx="5148263" cy="51482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7F00848-B798-40E6-BC15-F664B86C3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863" y="2197100"/>
            <a:ext cx="4500000" cy="4500000"/>
          </a:xfrm>
          <a:prstGeom prst="rect">
            <a:avLst/>
          </a:prstGeom>
        </p:spPr>
      </p:pic>
      <p:sp>
        <p:nvSpPr>
          <p:cNvPr id="13315" name="Titel 1">
            <a:extLst>
              <a:ext uri="{FF2B5EF4-FFF2-40B4-BE49-F238E27FC236}">
                <a16:creationId xmlns:a16="http://schemas.microsoft.com/office/drawing/2014/main" id="{1735704B-A57F-4FD5-9A5D-165C44CD12D3}"/>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3316" name="Foliennummernplatzhalter 4">
            <a:extLst>
              <a:ext uri="{FF2B5EF4-FFF2-40B4-BE49-F238E27FC236}">
                <a16:creationId xmlns:a16="http://schemas.microsoft.com/office/drawing/2014/main" id="{50E410AE-4673-48E1-9E06-4226D499A28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232FB12-1D20-4B3A-AFB1-4D0BD11FA010}" type="slidenum">
              <a:rPr lang="de-DE" altLang="de-DE" sz="1500" b="0" smtClean="0">
                <a:solidFill>
                  <a:schemeClr val="bg1"/>
                </a:solidFill>
              </a:rPr>
              <a:pPr/>
              <a:t>6</a:t>
            </a:fld>
            <a:endParaRPr lang="de-DE" altLang="de-DE" sz="1500" b="0">
              <a:solidFill>
                <a:schemeClr val="bg1"/>
              </a:solidFill>
            </a:endParaRPr>
          </a:p>
        </p:txBody>
      </p:sp>
      <p:sp>
        <p:nvSpPr>
          <p:cNvPr id="13317" name="Rechteck 6">
            <a:extLst>
              <a:ext uri="{FF2B5EF4-FFF2-40B4-BE49-F238E27FC236}">
                <a16:creationId xmlns:a16="http://schemas.microsoft.com/office/drawing/2014/main" id="{92C1CA3C-105D-452B-A926-14842DB0E7EC}"/>
              </a:ext>
            </a:extLst>
          </p:cNvPr>
          <p:cNvSpPr>
            <a:spLocks noChangeArrowheads="1"/>
          </p:cNvSpPr>
          <p:nvPr/>
        </p:nvSpPr>
        <p:spPr bwMode="auto">
          <a:xfrm>
            <a:off x="985838" y="2209800"/>
            <a:ext cx="40878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Trotz Behandlung durch den Hautarzt verschlechtert sich der Zustand seiner Haut weiter. </a:t>
            </a:r>
          </a:p>
          <a:p>
            <a:pPr>
              <a:lnSpc>
                <a:spcPct val="120000"/>
              </a:lnSpc>
              <a:spcBef>
                <a:spcPts val="600"/>
              </a:spcBef>
              <a:buClr>
                <a:srgbClr val="004994"/>
              </a:buClr>
            </a:pPr>
            <a:r>
              <a:rPr lang="de-DE" altLang="de-DE" sz="1800" b="0" dirty="0">
                <a:solidFill>
                  <a:schemeClr val="tx1"/>
                </a:solidFill>
              </a:rPr>
              <a:t>Es folgt eine längere Zeit der Arbeits-unfähigkeit. Nach weiteren 4 Wochen Urlaub ist seine Haut geheilt. </a:t>
            </a:r>
          </a:p>
          <a:p>
            <a:pPr>
              <a:lnSpc>
                <a:spcPct val="120000"/>
              </a:lnSpc>
              <a:spcBef>
                <a:spcPts val="600"/>
              </a:spcBef>
              <a:buClr>
                <a:srgbClr val="004994"/>
              </a:buClr>
            </a:pPr>
            <a:r>
              <a:rPr lang="de-DE" altLang="de-DE" sz="1800" b="0" dirty="0">
                <a:solidFill>
                  <a:schemeClr val="tx1"/>
                </a:solidFill>
              </a:rPr>
              <a:t>Mit Wiederaufnahme der Tätigkeit treten die Beschwerden jedoch erneut auf.  </a:t>
            </a:r>
          </a:p>
          <a:p>
            <a:pPr>
              <a:lnSpc>
                <a:spcPct val="120000"/>
              </a:lnSpc>
              <a:spcBef>
                <a:spcPts val="600"/>
              </a:spcBef>
              <a:buClr>
                <a:srgbClr val="004994"/>
              </a:buClr>
            </a:pPr>
            <a:endParaRPr lang="de-DE" altLang="de-DE" sz="1400" b="0" dirty="0">
              <a:solidFill>
                <a:srgbClr val="FF0000"/>
              </a:solidFill>
            </a:endParaRPr>
          </a:p>
          <a:p>
            <a:pPr>
              <a:lnSpc>
                <a:spcPct val="120000"/>
              </a:lnSpc>
              <a:spcBef>
                <a:spcPts val="600"/>
              </a:spcBef>
              <a:buClr>
                <a:srgbClr val="004994"/>
              </a:buClr>
            </a:pPr>
            <a:endParaRPr lang="de-DE" altLang="de-DE" sz="1400" b="0" dirty="0">
              <a:solidFill>
                <a:srgbClr val="FF0000"/>
              </a:solidFill>
            </a:endParaRPr>
          </a:p>
        </p:txBody>
      </p:sp>
      <p:sp>
        <p:nvSpPr>
          <p:cNvPr id="13318" name="Ellipse 15">
            <a:extLst>
              <a:ext uri="{FF2B5EF4-FFF2-40B4-BE49-F238E27FC236}">
                <a16:creationId xmlns:a16="http://schemas.microsoft.com/office/drawing/2014/main" id="{303DF8AB-4E51-4EC8-B38E-75AFED546BB9}"/>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10" name="Textfeld 9">
            <a:extLst>
              <a:ext uri="{FF2B5EF4-FFF2-40B4-BE49-F238E27FC236}">
                <a16:creationId xmlns:a16="http://schemas.microsoft.com/office/drawing/2014/main" id="{CDE5D391-A96A-4B98-ABE5-592BD868F5A2}"/>
              </a:ext>
            </a:extLst>
          </p:cNvPr>
          <p:cNvSpPr txBox="1"/>
          <p:nvPr/>
        </p:nvSpPr>
        <p:spPr>
          <a:xfrm>
            <a:off x="8853488" y="6269038"/>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2017</a:t>
            </a:r>
          </a:p>
        </p:txBody>
      </p:sp>
      <p:sp>
        <p:nvSpPr>
          <p:cNvPr id="13319" name="Rechteck 11">
            <a:extLst>
              <a:ext uri="{FF2B5EF4-FFF2-40B4-BE49-F238E27FC236}">
                <a16:creationId xmlns:a16="http://schemas.microsoft.com/office/drawing/2014/main" id="{5969165E-3801-45E0-8856-67E6A6DDC8A7}"/>
              </a:ext>
            </a:extLst>
          </p:cNvPr>
          <p:cNvSpPr>
            <a:spLocks noChangeArrowheads="1"/>
          </p:cNvSpPr>
          <p:nvPr/>
        </p:nvSpPr>
        <p:spPr bwMode="auto">
          <a:xfrm>
            <a:off x="5884863" y="2197101"/>
            <a:ext cx="4498975" cy="449103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a:extLst>
              <a:ext uri="{FF2B5EF4-FFF2-40B4-BE49-F238E27FC236}">
                <a16:creationId xmlns:a16="http://schemas.microsoft.com/office/drawing/2014/main" id="{0B78DC41-5DB8-44D2-A97A-3F3F56CF1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2189577"/>
            <a:ext cx="45005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a:extLst>
              <a:ext uri="{FF2B5EF4-FFF2-40B4-BE49-F238E27FC236}">
                <a16:creationId xmlns:a16="http://schemas.microsoft.com/office/drawing/2014/main" id="{626C77B1-D5A9-4A07-BB4E-79B130C16C2C}"/>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5364" name="Foliennummernplatzhalter 4">
            <a:extLst>
              <a:ext uri="{FF2B5EF4-FFF2-40B4-BE49-F238E27FC236}">
                <a16:creationId xmlns:a16="http://schemas.microsoft.com/office/drawing/2014/main" id="{6798E287-C521-4D89-B6C3-1B67A9ED9AD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F967434D-72FC-462C-AA2D-E18162AE4CE4}" type="slidenum">
              <a:rPr lang="de-DE" altLang="de-DE" sz="1500" b="0" smtClean="0">
                <a:solidFill>
                  <a:schemeClr val="bg1"/>
                </a:solidFill>
              </a:rPr>
              <a:pPr/>
              <a:t>7</a:t>
            </a:fld>
            <a:endParaRPr lang="de-DE" altLang="de-DE" sz="1500" b="0">
              <a:solidFill>
                <a:schemeClr val="bg1"/>
              </a:solidFill>
            </a:endParaRPr>
          </a:p>
        </p:txBody>
      </p:sp>
      <p:sp>
        <p:nvSpPr>
          <p:cNvPr id="15365" name="Rechteck 6">
            <a:extLst>
              <a:ext uri="{FF2B5EF4-FFF2-40B4-BE49-F238E27FC236}">
                <a16:creationId xmlns:a16="http://schemas.microsoft.com/office/drawing/2014/main" id="{4CA8FB06-4D96-4754-8FCD-EE72DF2F6C15}"/>
              </a:ext>
            </a:extLst>
          </p:cNvPr>
          <p:cNvSpPr>
            <a:spLocks noChangeArrowheads="1"/>
          </p:cNvSpPr>
          <p:nvPr/>
        </p:nvSpPr>
        <p:spPr bwMode="auto">
          <a:xfrm>
            <a:off x="985838" y="2209800"/>
            <a:ext cx="4233862" cy="347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Die Berufsgenossenschaft </a:t>
            </a:r>
            <a:br>
              <a:rPr lang="de-DE" altLang="de-DE" sz="1800" b="0" dirty="0">
                <a:solidFill>
                  <a:schemeClr val="tx1"/>
                </a:solidFill>
              </a:rPr>
            </a:br>
            <a:r>
              <a:rPr lang="de-DE" altLang="de-DE" sz="1800" b="0" dirty="0">
                <a:solidFill>
                  <a:schemeClr val="tx1"/>
                </a:solidFill>
              </a:rPr>
              <a:t>veranlasst daraufhin ein stationäres Heilverfahren in einer spezialisierten Klinik. </a:t>
            </a:r>
          </a:p>
          <a:p>
            <a:pPr>
              <a:lnSpc>
                <a:spcPct val="120000"/>
              </a:lnSpc>
              <a:spcBef>
                <a:spcPts val="600"/>
              </a:spcBef>
              <a:buClr>
                <a:srgbClr val="004994"/>
              </a:buClr>
            </a:pPr>
            <a:r>
              <a:rPr lang="de-DE" altLang="de-DE" sz="1800" b="0" dirty="0">
                <a:solidFill>
                  <a:schemeClr val="tx1"/>
                </a:solidFill>
              </a:rPr>
              <a:t>Hier werden nicht nur seine </a:t>
            </a:r>
            <a:br>
              <a:rPr lang="de-DE" altLang="de-DE" sz="1800" b="0" dirty="0">
                <a:solidFill>
                  <a:schemeClr val="tx1"/>
                </a:solidFill>
              </a:rPr>
            </a:br>
            <a:r>
              <a:rPr lang="de-DE" altLang="de-DE" sz="1800" b="0" dirty="0">
                <a:solidFill>
                  <a:schemeClr val="tx1"/>
                </a:solidFill>
              </a:rPr>
              <a:t>Hautbeschwerden behandelt. Gleichzeitig wird er auch zu den Themen Haut- und Handschutz individuell geschult.</a:t>
            </a:r>
          </a:p>
          <a:p>
            <a:pPr>
              <a:lnSpc>
                <a:spcPct val="120000"/>
              </a:lnSpc>
              <a:spcBef>
                <a:spcPts val="600"/>
              </a:spcBef>
              <a:buClr>
                <a:srgbClr val="004994"/>
              </a:buClr>
            </a:pPr>
            <a:endParaRPr lang="de-DE" altLang="de-DE" sz="1400" b="0" dirty="0">
              <a:solidFill>
                <a:srgbClr val="FF0000"/>
              </a:solidFill>
            </a:endParaRPr>
          </a:p>
        </p:txBody>
      </p:sp>
      <p:sp>
        <p:nvSpPr>
          <p:cNvPr id="15366" name="Ellipse 15">
            <a:extLst>
              <a:ext uri="{FF2B5EF4-FFF2-40B4-BE49-F238E27FC236}">
                <a16:creationId xmlns:a16="http://schemas.microsoft.com/office/drawing/2014/main" id="{FC6952D5-6BA5-44EE-AA3B-9246D7F48A34}"/>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5</a:t>
            </a:r>
            <a:endParaRPr lang="de-DE" altLang="de-DE" sz="1400">
              <a:solidFill>
                <a:schemeClr val="bg1"/>
              </a:solidFill>
            </a:endParaRPr>
          </a:p>
        </p:txBody>
      </p:sp>
      <p:sp>
        <p:nvSpPr>
          <p:cNvPr id="9" name="Textfeld 8">
            <a:extLst>
              <a:ext uri="{FF2B5EF4-FFF2-40B4-BE49-F238E27FC236}">
                <a16:creationId xmlns:a16="http://schemas.microsoft.com/office/drawing/2014/main" id="{F2B8294A-29AF-457E-9689-E3B1C17B85B1}"/>
              </a:ext>
            </a:extLst>
          </p:cNvPr>
          <p:cNvSpPr txBox="1"/>
          <p:nvPr/>
        </p:nvSpPr>
        <p:spPr>
          <a:xfrm>
            <a:off x="8853488" y="6275802"/>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2017</a:t>
            </a:r>
          </a:p>
        </p:txBody>
      </p:sp>
      <p:sp>
        <p:nvSpPr>
          <p:cNvPr id="15368" name="Rechteck 11">
            <a:extLst>
              <a:ext uri="{FF2B5EF4-FFF2-40B4-BE49-F238E27FC236}">
                <a16:creationId xmlns:a16="http://schemas.microsoft.com/office/drawing/2014/main" id="{930EB939-43B5-426A-B515-75B732FE67C1}"/>
              </a:ext>
            </a:extLst>
          </p:cNvPr>
          <p:cNvSpPr>
            <a:spLocks noChangeArrowheads="1"/>
          </p:cNvSpPr>
          <p:nvPr/>
        </p:nvSpPr>
        <p:spPr bwMode="auto">
          <a:xfrm>
            <a:off x="5883275" y="2184814"/>
            <a:ext cx="4500563" cy="450056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E5F8C63-72C2-4B12-9979-6A6EE9371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736" y="2186402"/>
            <a:ext cx="4497281" cy="4500000"/>
          </a:xfrm>
          <a:prstGeom prst="rect">
            <a:avLst/>
          </a:prstGeom>
        </p:spPr>
      </p:pic>
      <p:sp>
        <p:nvSpPr>
          <p:cNvPr id="16387" name="Titel 1">
            <a:extLst>
              <a:ext uri="{FF2B5EF4-FFF2-40B4-BE49-F238E27FC236}">
                <a16:creationId xmlns:a16="http://schemas.microsoft.com/office/drawing/2014/main" id="{ECC8EC57-4588-4466-93BC-70A54B3CCEA1}"/>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6388" name="Foliennummernplatzhalter 4">
            <a:extLst>
              <a:ext uri="{FF2B5EF4-FFF2-40B4-BE49-F238E27FC236}">
                <a16:creationId xmlns:a16="http://schemas.microsoft.com/office/drawing/2014/main" id="{C62FA6BF-6966-445D-B3B8-E9C07A4F64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FB866E6-E894-4F19-B272-7762B5C33669}" type="slidenum">
              <a:rPr lang="de-DE" altLang="de-DE" sz="1500" b="0" smtClean="0">
                <a:solidFill>
                  <a:schemeClr val="bg1"/>
                </a:solidFill>
              </a:rPr>
              <a:pPr/>
              <a:t>8</a:t>
            </a:fld>
            <a:endParaRPr lang="de-DE" altLang="de-DE" sz="1500" b="0">
              <a:solidFill>
                <a:schemeClr val="bg1"/>
              </a:solidFill>
            </a:endParaRPr>
          </a:p>
        </p:txBody>
      </p:sp>
      <p:sp>
        <p:nvSpPr>
          <p:cNvPr id="8198" name="Rechteck 6">
            <a:extLst>
              <a:ext uri="{FF2B5EF4-FFF2-40B4-BE49-F238E27FC236}">
                <a16:creationId xmlns:a16="http://schemas.microsoft.com/office/drawing/2014/main" id="{2DA2A3D8-2ECE-4DDD-AEFC-A9CA514EAC5B}"/>
              </a:ext>
            </a:extLst>
          </p:cNvPr>
          <p:cNvSpPr>
            <a:spLocks noChangeArrowheads="1"/>
          </p:cNvSpPr>
          <p:nvPr/>
        </p:nvSpPr>
        <p:spPr bwMode="auto">
          <a:xfrm>
            <a:off x="985838" y="2209800"/>
            <a:ext cx="4586287"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charset="0"/>
              </a:defRPr>
            </a:lvl1pPr>
            <a:lvl2pPr marL="742950" indent="-285750">
              <a:defRPr sz="3400" b="1">
                <a:solidFill>
                  <a:srgbClr val="004994"/>
                </a:solidFill>
                <a:latin typeface="Arial" charset="0"/>
              </a:defRPr>
            </a:lvl2pPr>
            <a:lvl3pPr marL="1143000" indent="-228600">
              <a:defRPr sz="3400" b="1">
                <a:solidFill>
                  <a:srgbClr val="004994"/>
                </a:solidFill>
                <a:latin typeface="Arial" charset="0"/>
              </a:defRPr>
            </a:lvl3pPr>
            <a:lvl4pPr marL="1600200" indent="-228600">
              <a:defRPr sz="3400" b="1">
                <a:solidFill>
                  <a:srgbClr val="004994"/>
                </a:solidFill>
                <a:latin typeface="Arial" charset="0"/>
              </a:defRPr>
            </a:lvl4pPr>
            <a:lvl5pPr marL="2057400" indent="-228600">
              <a:defRPr sz="3400" b="1">
                <a:solidFill>
                  <a:srgbClr val="004994"/>
                </a:solidFill>
                <a:latin typeface="Arial" charset="0"/>
              </a:defRPr>
            </a:lvl5pPr>
            <a:lvl6pPr marL="2514600" indent="-228600" eaLnBrk="0" fontAlgn="base" hangingPunct="0">
              <a:spcBef>
                <a:spcPct val="0"/>
              </a:spcBef>
              <a:spcAft>
                <a:spcPct val="0"/>
              </a:spcAft>
              <a:defRPr sz="3400" b="1">
                <a:solidFill>
                  <a:srgbClr val="004994"/>
                </a:solidFill>
                <a:latin typeface="Arial" charset="0"/>
              </a:defRPr>
            </a:lvl6pPr>
            <a:lvl7pPr marL="2971800" indent="-228600" eaLnBrk="0" fontAlgn="base" hangingPunct="0">
              <a:spcBef>
                <a:spcPct val="0"/>
              </a:spcBef>
              <a:spcAft>
                <a:spcPct val="0"/>
              </a:spcAft>
              <a:defRPr sz="3400" b="1">
                <a:solidFill>
                  <a:srgbClr val="004994"/>
                </a:solidFill>
                <a:latin typeface="Arial" charset="0"/>
              </a:defRPr>
            </a:lvl7pPr>
            <a:lvl8pPr marL="3429000" indent="-228600" eaLnBrk="0" fontAlgn="base" hangingPunct="0">
              <a:spcBef>
                <a:spcPct val="0"/>
              </a:spcBef>
              <a:spcAft>
                <a:spcPct val="0"/>
              </a:spcAft>
              <a:defRPr sz="3400" b="1">
                <a:solidFill>
                  <a:srgbClr val="004994"/>
                </a:solidFill>
                <a:latin typeface="Arial" charset="0"/>
              </a:defRPr>
            </a:lvl8pPr>
            <a:lvl9pPr marL="3886200" indent="-228600" eaLnBrk="0" fontAlgn="base" hangingPunct="0">
              <a:spcBef>
                <a:spcPct val="0"/>
              </a:spcBef>
              <a:spcAft>
                <a:spcPct val="0"/>
              </a:spcAft>
              <a:defRPr sz="3400" b="1">
                <a:solidFill>
                  <a:srgbClr val="004994"/>
                </a:solidFill>
                <a:latin typeface="Arial" charset="0"/>
              </a:defRPr>
            </a:lvl9pPr>
          </a:lstStyle>
          <a:p>
            <a:pPr>
              <a:lnSpc>
                <a:spcPct val="120000"/>
              </a:lnSpc>
              <a:spcBef>
                <a:spcPts val="600"/>
              </a:spcBef>
              <a:buClr>
                <a:srgbClr val="004994"/>
              </a:buClr>
              <a:defRPr/>
            </a:pPr>
            <a:r>
              <a:rPr lang="de-DE" altLang="de-DE" sz="1800" b="0" dirty="0">
                <a:solidFill>
                  <a:schemeClr val="tx1"/>
                </a:solidFill>
              </a:rPr>
              <a:t>Nach dem Aufenthalt ist der Beschäftigte beschwerdefrei und kann an seinem Arbeitsplatz verbleiben.</a:t>
            </a:r>
          </a:p>
          <a:p>
            <a:pPr>
              <a:lnSpc>
                <a:spcPct val="120000"/>
              </a:lnSpc>
              <a:spcBef>
                <a:spcPts val="600"/>
              </a:spcBef>
              <a:buClr>
                <a:srgbClr val="004994"/>
              </a:buClr>
              <a:defRPr/>
            </a:pPr>
            <a:r>
              <a:rPr lang="de-DE" altLang="de-DE" sz="1800" b="0" dirty="0">
                <a:solidFill>
                  <a:schemeClr val="tx1"/>
                </a:solidFill>
              </a:rPr>
              <a:t>Damit dies so bleibt, muss auch er seinen Beitrag leisten:</a:t>
            </a:r>
          </a:p>
          <a:p>
            <a:pPr marL="285750" indent="-285750">
              <a:lnSpc>
                <a:spcPct val="120000"/>
              </a:lnSpc>
              <a:spcBef>
                <a:spcPts val="600"/>
              </a:spcBef>
              <a:buClr>
                <a:srgbClr val="004994"/>
              </a:buClr>
              <a:buFont typeface="Arial" panose="020B0604020202020204" pitchFamily="34" charset="0"/>
              <a:buChar char="•"/>
              <a:defRPr/>
            </a:pPr>
            <a:r>
              <a:rPr lang="de-DE" altLang="de-DE" sz="1800" b="0" dirty="0">
                <a:solidFill>
                  <a:schemeClr val="tx1"/>
                </a:solidFill>
              </a:rPr>
              <a:t>Konsequent die persönlichen Schutzausrüstungen nutzen</a:t>
            </a:r>
          </a:p>
          <a:p>
            <a:pPr marL="285750" indent="-285750">
              <a:lnSpc>
                <a:spcPct val="120000"/>
              </a:lnSpc>
              <a:spcBef>
                <a:spcPts val="600"/>
              </a:spcBef>
              <a:buClr>
                <a:srgbClr val="004994"/>
              </a:buClr>
              <a:buFont typeface="Arial" panose="020B0604020202020204" pitchFamily="34" charset="0"/>
              <a:buChar char="•"/>
              <a:defRPr/>
            </a:pPr>
            <a:r>
              <a:rPr lang="de-DE" altLang="de-DE" sz="1800" b="0" dirty="0">
                <a:solidFill>
                  <a:schemeClr val="tx1"/>
                </a:solidFill>
              </a:rPr>
              <a:t>Individuellen Hautschutzplan anwenden</a:t>
            </a:r>
          </a:p>
          <a:p>
            <a:pPr marL="285750" indent="-285750">
              <a:lnSpc>
                <a:spcPct val="120000"/>
              </a:lnSpc>
              <a:spcBef>
                <a:spcPts val="600"/>
              </a:spcBef>
              <a:buClr>
                <a:srgbClr val="004994"/>
              </a:buClr>
              <a:buFont typeface="Arial" panose="020B0604020202020204" pitchFamily="34" charset="0"/>
              <a:buChar char="•"/>
              <a:defRPr/>
            </a:pPr>
            <a:r>
              <a:rPr lang="de-DE" altLang="de-DE" sz="1800" b="0" dirty="0">
                <a:solidFill>
                  <a:schemeClr val="tx1"/>
                </a:solidFill>
              </a:rPr>
              <a:t>Bei neuen Beschwerden frühzeitig den Arzt ansprechen</a:t>
            </a:r>
          </a:p>
          <a:p>
            <a:pPr marL="285750" indent="-285750">
              <a:lnSpc>
                <a:spcPct val="120000"/>
              </a:lnSpc>
              <a:spcBef>
                <a:spcPts val="600"/>
              </a:spcBef>
              <a:buClr>
                <a:srgbClr val="004994"/>
              </a:buClr>
              <a:buFont typeface="Arial" panose="020B0604020202020204" pitchFamily="34" charset="0"/>
              <a:buChar char="•"/>
              <a:defRPr/>
            </a:pPr>
            <a:r>
              <a:rPr lang="de-DE" altLang="de-DE" sz="1800" b="0" dirty="0">
                <a:solidFill>
                  <a:schemeClr val="tx1"/>
                </a:solidFill>
              </a:rPr>
              <a:t>Vorsorgen wahrnehmen</a:t>
            </a:r>
          </a:p>
          <a:p>
            <a:pPr>
              <a:lnSpc>
                <a:spcPct val="120000"/>
              </a:lnSpc>
              <a:spcBef>
                <a:spcPts val="600"/>
              </a:spcBef>
              <a:buClr>
                <a:srgbClr val="004994"/>
              </a:buClr>
              <a:defRPr/>
            </a:pPr>
            <a:endParaRPr lang="de-DE" altLang="de-DE" sz="1800" b="0" dirty="0">
              <a:solidFill>
                <a:schemeClr val="tx1"/>
              </a:solidFill>
            </a:endParaRPr>
          </a:p>
          <a:p>
            <a:pPr>
              <a:lnSpc>
                <a:spcPct val="120000"/>
              </a:lnSpc>
              <a:spcBef>
                <a:spcPts val="600"/>
              </a:spcBef>
              <a:buClr>
                <a:srgbClr val="004994"/>
              </a:buClr>
              <a:defRPr/>
            </a:pPr>
            <a:endParaRPr lang="de-DE" altLang="de-DE" sz="1400" b="0" dirty="0">
              <a:solidFill>
                <a:srgbClr val="FF0000"/>
              </a:solidFill>
            </a:endParaRPr>
          </a:p>
        </p:txBody>
      </p:sp>
      <p:sp>
        <p:nvSpPr>
          <p:cNvPr id="16390" name="Ellipse 15">
            <a:extLst>
              <a:ext uri="{FF2B5EF4-FFF2-40B4-BE49-F238E27FC236}">
                <a16:creationId xmlns:a16="http://schemas.microsoft.com/office/drawing/2014/main" id="{F67DF908-DD4A-4E9F-8B07-BE9D9E115FE7}"/>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6</a:t>
            </a:r>
            <a:endParaRPr lang="de-DE" altLang="de-DE" sz="1400">
              <a:solidFill>
                <a:schemeClr val="bg1"/>
              </a:solidFill>
            </a:endParaRPr>
          </a:p>
        </p:txBody>
      </p:sp>
      <p:sp>
        <p:nvSpPr>
          <p:cNvPr id="10" name="Textfeld 9">
            <a:extLst>
              <a:ext uri="{FF2B5EF4-FFF2-40B4-BE49-F238E27FC236}">
                <a16:creationId xmlns:a16="http://schemas.microsoft.com/office/drawing/2014/main" id="{706DDF6C-5A22-4104-A804-6FDAEC6CEC17}"/>
              </a:ext>
            </a:extLst>
          </p:cNvPr>
          <p:cNvSpPr txBox="1"/>
          <p:nvPr/>
        </p:nvSpPr>
        <p:spPr>
          <a:xfrm>
            <a:off x="8856249" y="6266278"/>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2017</a:t>
            </a:r>
          </a:p>
        </p:txBody>
      </p:sp>
      <p:sp>
        <p:nvSpPr>
          <p:cNvPr id="16392" name="Rechteck 11">
            <a:extLst>
              <a:ext uri="{FF2B5EF4-FFF2-40B4-BE49-F238E27FC236}">
                <a16:creationId xmlns:a16="http://schemas.microsoft.com/office/drawing/2014/main" id="{2CB2DBAB-CCCB-41CF-BB78-E5DE8DE6956A}"/>
              </a:ext>
            </a:extLst>
          </p:cNvPr>
          <p:cNvSpPr>
            <a:spLocks noChangeArrowheads="1"/>
          </p:cNvSpPr>
          <p:nvPr/>
        </p:nvSpPr>
        <p:spPr bwMode="auto">
          <a:xfrm>
            <a:off x="5898736" y="2186402"/>
            <a:ext cx="4484688" cy="45005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8D29EFDD-4C48-4EE2-AE16-B1EC5AFB9A91}"/>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7411" name="Foliennummernplatzhalter 4">
            <a:extLst>
              <a:ext uri="{FF2B5EF4-FFF2-40B4-BE49-F238E27FC236}">
                <a16:creationId xmlns:a16="http://schemas.microsoft.com/office/drawing/2014/main" id="{7EEF8D3F-026F-486E-8B63-41B8B76A677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9517E7D-7392-4B91-93CD-AC8968D76B0F}" type="slidenum">
              <a:rPr lang="de-DE" altLang="de-DE" sz="1500" b="0" smtClean="0">
                <a:solidFill>
                  <a:schemeClr val="bg1"/>
                </a:solidFill>
              </a:rPr>
              <a:pPr/>
              <a:t>9</a:t>
            </a:fld>
            <a:endParaRPr lang="de-DE" altLang="de-DE" sz="1500" b="0">
              <a:solidFill>
                <a:schemeClr val="bg1"/>
              </a:solidFill>
            </a:endParaRPr>
          </a:p>
        </p:txBody>
      </p:sp>
      <p:sp>
        <p:nvSpPr>
          <p:cNvPr id="10244" name="Inhaltsplatzhalter 2">
            <a:extLst>
              <a:ext uri="{FF2B5EF4-FFF2-40B4-BE49-F238E27FC236}">
                <a16:creationId xmlns:a16="http://schemas.microsoft.com/office/drawing/2014/main" id="{474CB156-4864-49D0-8ABF-953752246D54}"/>
              </a:ext>
            </a:extLst>
          </p:cNvPr>
          <p:cNvSpPr>
            <a:spLocks noGrp="1"/>
          </p:cNvSpPr>
          <p:nvPr>
            <p:ph idx="1"/>
          </p:nvPr>
        </p:nvSpPr>
        <p:spPr>
          <a:xfrm>
            <a:off x="506413" y="2302669"/>
            <a:ext cx="8729662" cy="4575175"/>
          </a:xfrm>
        </p:spPr>
        <p:txBody>
          <a:bodyPr/>
          <a:lstStyle/>
          <a:p>
            <a:pPr marL="15875" indent="0">
              <a:lnSpc>
                <a:spcPct val="120000"/>
              </a:lnSpc>
              <a:spcBef>
                <a:spcPts val="600"/>
              </a:spcBef>
              <a:buFontTx/>
              <a:buNone/>
              <a:defRPr/>
            </a:pPr>
            <a:r>
              <a:rPr lang="de-DE" altLang="de-DE" sz="1800" b="1" dirty="0">
                <a:solidFill>
                  <a:srgbClr val="000000"/>
                </a:solidFill>
              </a:rPr>
              <a:t>Medizinisch</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Stark schuppendes und rissiges Handekzem mit Schmerzen und Juckreiz</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Psychische Belastung, da die Möglichkeit eines Rückfalls besteht</a:t>
            </a:r>
          </a:p>
          <a:p>
            <a:pPr marL="15875" indent="0">
              <a:lnSpc>
                <a:spcPct val="120000"/>
              </a:lnSpc>
              <a:spcBef>
                <a:spcPts val="1200"/>
              </a:spcBef>
              <a:buFontTx/>
              <a:buNone/>
              <a:defRPr/>
            </a:pPr>
            <a:r>
              <a:rPr lang="de-DE" altLang="de-DE" sz="1800" b="1" dirty="0">
                <a:solidFill>
                  <a:srgbClr val="000000"/>
                </a:solidFill>
              </a:rPr>
              <a:t>Beruflich</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Mehrfach kurze Ausfallzeiten sowie 3 Wochen Ausfall durch stationäre Therapie mit anschließender Arbeitskarenz mit drohendem Arbeitsplatzverlust</a:t>
            </a:r>
          </a:p>
          <a:p>
            <a:pPr marL="15875" indent="0">
              <a:lnSpc>
                <a:spcPct val="120000"/>
              </a:lnSpc>
              <a:spcBef>
                <a:spcPts val="1200"/>
              </a:spcBef>
              <a:buFontTx/>
              <a:buNone/>
              <a:defRPr/>
            </a:pPr>
            <a:r>
              <a:rPr lang="de-DE" altLang="de-DE" sz="1800" b="1" dirty="0">
                <a:solidFill>
                  <a:srgbClr val="000000"/>
                </a:solidFill>
              </a:rPr>
              <a:t>Privat</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Finanzielle Einbußen </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Hoher Zeitaufwand für die Behandlungen</a:t>
            </a:r>
          </a:p>
          <a:p>
            <a:pPr marL="285750" indent="-285750">
              <a:lnSpc>
                <a:spcPct val="120000"/>
              </a:lnSpc>
              <a:spcBef>
                <a:spcPts val="600"/>
              </a:spcBef>
              <a:buClr>
                <a:srgbClr val="004994"/>
              </a:buClr>
              <a:buFont typeface="Arial" panose="020B0604020202020204" pitchFamily="34" charset="0"/>
              <a:buChar char="•"/>
              <a:defRPr/>
            </a:pPr>
            <a:r>
              <a:rPr lang="de-DE" altLang="de-DE" sz="1800" kern="1200" dirty="0">
                <a:solidFill>
                  <a:schemeClr val="tx1"/>
                </a:solidFill>
              </a:rPr>
              <a:t>Mehrere Jahre bei Hobbys und </a:t>
            </a:r>
            <a:r>
              <a:rPr lang="de-DE" altLang="de-DE" sz="1800" dirty="0">
                <a:solidFill>
                  <a:schemeClr val="tx1"/>
                </a:solidFill>
              </a:rPr>
              <a:t>sozialen Kontakten eingeschränkt</a:t>
            </a: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573</Words>
  <Application>Microsoft Office PowerPoint</Application>
  <PresentationFormat>Benutzerdefiniert</PresentationFormat>
  <Paragraphs>107</Paragraphs>
  <Slides>13</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Symbol</vt:lpstr>
      <vt:lpstr>Times</vt:lpstr>
      <vt:lpstr>BG RCI PPT-Master</vt:lpstr>
      <vt:lpstr>Berufskrankheiten aus der Praxis</vt:lpstr>
      <vt:lpstr>PowerPoint-Präsentation</vt:lpstr>
      <vt:lpstr>Station / Tätigkeit </vt:lpstr>
      <vt:lpstr>Beschwerden</vt:lpstr>
      <vt:lpstr>Diagnose</vt:lpstr>
      <vt:lpstr>Zeitraum nach der Diagnose</vt:lpstr>
      <vt:lpstr>Zeitraum nach der Diagnose</vt:lpstr>
      <vt:lpstr>Zeitraum nach der Diagnose</vt:lpstr>
      <vt:lpstr>Folgen der Erkrankung</vt:lpstr>
      <vt:lpstr>Ursachen der Erkrankung </vt:lpstr>
      <vt:lpstr>Maßnahmen  zur Vorbeugung der krankhaften Hautveränderungen </vt:lpstr>
      <vt:lpstr>Wissensblock: Medizinische Hintergründe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397</cp:revision>
  <dcterms:created xsi:type="dcterms:W3CDTF">2009-09-24T11:16:33Z</dcterms:created>
  <dcterms:modified xsi:type="dcterms:W3CDTF">2019-02-12T13:02:16Z</dcterms:modified>
</cp:coreProperties>
</file>