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63" r:id="rId2"/>
    <p:sldId id="275" r:id="rId3"/>
    <p:sldId id="265" r:id="rId4"/>
    <p:sldId id="266" r:id="rId5"/>
    <p:sldId id="291" r:id="rId6"/>
    <p:sldId id="268" r:id="rId7"/>
    <p:sldId id="293" r:id="rId8"/>
    <p:sldId id="277" r:id="rId9"/>
    <p:sldId id="292" r:id="rId10"/>
    <p:sldId id="296" r:id="rId11"/>
    <p:sldId id="295" r:id="rId12"/>
    <p:sldId id="278" r:id="rId13"/>
    <p:sldId id="283" r:id="rId14"/>
  </p:sldIdLst>
  <p:sldSz cx="10688638" cy="7562850"/>
  <p:notesSz cx="6858000" cy="9144000"/>
  <p:defaultTextStyle>
    <a:defPPr>
      <a:defRPr lang="de-DE"/>
    </a:defPPr>
    <a:lvl1pPr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1pPr>
    <a:lvl2pPr marL="4572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2pPr>
    <a:lvl3pPr marL="9144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3pPr>
    <a:lvl4pPr marL="13716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4pPr>
    <a:lvl5pPr marL="18288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5pPr>
    <a:lvl6pPr marL="2286000" algn="l" defTabSz="914400" rtl="0" eaLnBrk="1" latinLnBrk="0" hangingPunct="1">
      <a:defRPr sz="3400" b="1" kern="1200">
        <a:solidFill>
          <a:srgbClr val="004994"/>
        </a:solidFill>
        <a:latin typeface="Arial" panose="020B0604020202020204" pitchFamily="34" charset="0"/>
        <a:ea typeface="+mn-ea"/>
        <a:cs typeface="+mn-cs"/>
      </a:defRPr>
    </a:lvl6pPr>
    <a:lvl7pPr marL="2743200" algn="l" defTabSz="914400" rtl="0" eaLnBrk="1" latinLnBrk="0" hangingPunct="1">
      <a:defRPr sz="3400" b="1" kern="1200">
        <a:solidFill>
          <a:srgbClr val="004994"/>
        </a:solidFill>
        <a:latin typeface="Arial" panose="020B0604020202020204" pitchFamily="34" charset="0"/>
        <a:ea typeface="+mn-ea"/>
        <a:cs typeface="+mn-cs"/>
      </a:defRPr>
    </a:lvl7pPr>
    <a:lvl8pPr marL="3200400" algn="l" defTabSz="914400" rtl="0" eaLnBrk="1" latinLnBrk="0" hangingPunct="1">
      <a:defRPr sz="3400" b="1" kern="1200">
        <a:solidFill>
          <a:srgbClr val="004994"/>
        </a:solidFill>
        <a:latin typeface="Arial" panose="020B0604020202020204" pitchFamily="34" charset="0"/>
        <a:ea typeface="+mn-ea"/>
        <a:cs typeface="+mn-cs"/>
      </a:defRPr>
    </a:lvl8pPr>
    <a:lvl9pPr marL="3657600" algn="l" defTabSz="914400" rtl="0" eaLnBrk="1" latinLnBrk="0" hangingPunct="1">
      <a:defRPr sz="3400" b="1" kern="1200">
        <a:solidFill>
          <a:srgbClr val="004994"/>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4128" userDrawn="1">
          <p15:clr>
            <a:srgbClr val="A4A3A4"/>
          </p15:clr>
        </p15:guide>
        <p15:guide id="3" orient="horz" pos="737">
          <p15:clr>
            <a:srgbClr val="A4A3A4"/>
          </p15:clr>
        </p15:guide>
        <p15:guide id="4" orient="horz" pos="1503">
          <p15:clr>
            <a:srgbClr val="A4A3A4"/>
          </p15:clr>
        </p15:guide>
        <p15:guide id="5" pos="6541">
          <p15:clr>
            <a:srgbClr val="A4A3A4"/>
          </p15:clr>
        </p15:guide>
        <p15:guide id="6" pos="664">
          <p15:clr>
            <a:srgbClr val="A4A3A4"/>
          </p15:clr>
        </p15:guide>
        <p15:guide id="7" pos="5823">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a, Agnes" initials="NA" lastIdx="8" clrIdx="0"/>
  <p:cmAuthor id="2" name="Valerie Pfister" initials="V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4"/>
    <a:srgbClr val="F98BE1"/>
    <a:srgbClr val="FF0066"/>
    <a:srgbClr val="55555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710" autoAdjust="0"/>
    <p:restoredTop sz="94737" autoAdjust="0"/>
  </p:normalViewPr>
  <p:slideViewPr>
    <p:cSldViewPr snapToGrid="0" showGuides="1">
      <p:cViewPr varScale="1">
        <p:scale>
          <a:sx n="99" d="100"/>
          <a:sy n="99" d="100"/>
        </p:scale>
        <p:origin x="246" y="78"/>
      </p:cViewPr>
      <p:guideLst>
        <p:guide orient="horz" pos="976"/>
        <p:guide orient="horz" pos="4128"/>
        <p:guide orient="horz" pos="737"/>
        <p:guide orient="horz" pos="1503"/>
        <p:guide pos="6541"/>
        <p:guide pos="664"/>
        <p:guide pos="582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4" d="100"/>
          <a:sy n="84"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624B556-2FB7-4D75-94C6-D2F8F628B19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5" name="Rectangle 3">
            <a:extLst>
              <a:ext uri="{FF2B5EF4-FFF2-40B4-BE49-F238E27FC236}">
                <a16:creationId xmlns:a16="http://schemas.microsoft.com/office/drawing/2014/main" id="{3FA21C9E-A399-4454-A858-DFD297AC04E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a:defRPr>
            </a:lvl1pPr>
          </a:lstStyle>
          <a:p>
            <a:pPr>
              <a:defRPr/>
            </a:pPr>
            <a:endParaRPr lang="de-DE"/>
          </a:p>
        </p:txBody>
      </p:sp>
      <p:sp>
        <p:nvSpPr>
          <p:cNvPr id="4100" name="Rectangle 4">
            <a:extLst>
              <a:ext uri="{FF2B5EF4-FFF2-40B4-BE49-F238E27FC236}">
                <a16:creationId xmlns:a16="http://schemas.microsoft.com/office/drawing/2014/main" id="{8BA5152E-DA0F-40B5-B1C8-9CE1C441F413}"/>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B9A360F9-108F-4272-9D6E-1A03A926113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4278" name="Rectangle 6">
            <a:extLst>
              <a:ext uri="{FF2B5EF4-FFF2-40B4-BE49-F238E27FC236}">
                <a16:creationId xmlns:a16="http://schemas.microsoft.com/office/drawing/2014/main" id="{5E00FAE4-54FD-4DD5-9DBE-89F30512C67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9" name="Rectangle 7">
            <a:extLst>
              <a:ext uri="{FF2B5EF4-FFF2-40B4-BE49-F238E27FC236}">
                <a16:creationId xmlns:a16="http://schemas.microsoft.com/office/drawing/2014/main" id="{57BD14E9-815D-4D2E-9F00-16DE7CB2D68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panose="02020603050405020304" pitchFamily="18" charset="0"/>
              </a:defRPr>
            </a:lvl1pPr>
          </a:lstStyle>
          <a:p>
            <a:pPr>
              <a:defRPr/>
            </a:pPr>
            <a:fld id="{418812C4-A43B-416F-B87E-EA754D844A4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1F17CC37-9BDC-460D-90F9-9360ECA03F88}"/>
              </a:ext>
            </a:extLst>
          </p:cNvPr>
          <p:cNvSpPr>
            <a:spLocks noGrp="1" noRot="1" noChangeAspect="1" noChangeArrowheads="1" noTextEdit="1"/>
          </p:cNvSpPr>
          <p:nvPr>
            <p:ph type="sldImg"/>
          </p:nvPr>
        </p:nvSpPr>
        <p:spPr>
          <a:ln/>
        </p:spPr>
      </p:sp>
      <p:sp>
        <p:nvSpPr>
          <p:cNvPr id="6147" name="Notizenplatzhalter 2">
            <a:extLst>
              <a:ext uri="{FF2B5EF4-FFF2-40B4-BE49-F238E27FC236}">
                <a16:creationId xmlns:a16="http://schemas.microsoft.com/office/drawing/2014/main" id="{4D303E7C-E89C-4F75-BCA8-4541458942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6148" name="Foliennummernplatzhalter 3">
            <a:extLst>
              <a:ext uri="{FF2B5EF4-FFF2-40B4-BE49-F238E27FC236}">
                <a16:creationId xmlns:a16="http://schemas.microsoft.com/office/drawing/2014/main" id="{31289357-34CD-4E47-9E1D-05EC19C955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29DC4103-9002-4BA0-B64E-2FFEAF762829}" type="slidenum">
              <a:rPr lang="de-DE" altLang="de-DE" sz="1200" b="0" smtClean="0">
                <a:solidFill>
                  <a:schemeClr val="tx1"/>
                </a:solidFill>
                <a:latin typeface="Times" panose="02020603050405020304" pitchFamily="18" charset="0"/>
              </a:rPr>
              <a:pPr/>
              <a:t>1</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18812C4-A43B-416F-B87E-EA754D844A4F}" type="slidenum">
              <a:rPr lang="de-DE" altLang="de-DE" smtClean="0"/>
              <a:pPr>
                <a:defRPr/>
              </a:pPr>
              <a:t>10</a:t>
            </a:fld>
            <a:endParaRPr lang="de-DE" altLang="de-DE"/>
          </a:p>
        </p:txBody>
      </p:sp>
    </p:spTree>
    <p:extLst>
      <p:ext uri="{BB962C8B-B14F-4D97-AF65-F5344CB8AC3E}">
        <p14:creationId xmlns:p14="http://schemas.microsoft.com/office/powerpoint/2010/main" val="4179311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a:extLst>
              <a:ext uri="{FF2B5EF4-FFF2-40B4-BE49-F238E27FC236}">
                <a16:creationId xmlns:a16="http://schemas.microsoft.com/office/drawing/2014/main" id="{6EEFE542-ABAE-4C4C-9A38-C78AC6422B53}"/>
              </a:ext>
            </a:extLst>
          </p:cNvPr>
          <p:cNvSpPr>
            <a:spLocks noGrp="1" noRot="1" noChangeAspect="1" noChangeArrowheads="1" noTextEdit="1"/>
          </p:cNvSpPr>
          <p:nvPr>
            <p:ph type="sldImg"/>
          </p:nvPr>
        </p:nvSpPr>
        <p:spPr>
          <a:ln/>
        </p:spPr>
      </p:sp>
      <p:sp>
        <p:nvSpPr>
          <p:cNvPr id="3" name="Notizenplatzhalter 2">
            <a:extLst>
              <a:ext uri="{FF2B5EF4-FFF2-40B4-BE49-F238E27FC236}">
                <a16:creationId xmlns:a16="http://schemas.microsoft.com/office/drawing/2014/main" id="{5E941D62-2DE4-4C4C-A814-4FE5A0351723}"/>
              </a:ext>
            </a:extLst>
          </p:cNvPr>
          <p:cNvSpPr>
            <a:spLocks noGrp="1"/>
          </p:cNvSpPr>
          <p:nvPr>
            <p:ph type="body" idx="1"/>
          </p:nvPr>
        </p:nvSpPr>
        <p:spPr/>
        <p:txBody>
          <a:bodyPr/>
          <a:lstStyle/>
          <a:p>
            <a:pPr>
              <a:defRPr/>
            </a:pPr>
            <a:endParaRPr lang="de-DE" dirty="0"/>
          </a:p>
        </p:txBody>
      </p:sp>
      <p:sp>
        <p:nvSpPr>
          <p:cNvPr id="23556" name="Foliennummernplatzhalter 3">
            <a:extLst>
              <a:ext uri="{FF2B5EF4-FFF2-40B4-BE49-F238E27FC236}">
                <a16:creationId xmlns:a16="http://schemas.microsoft.com/office/drawing/2014/main" id="{E5D26377-3182-4610-AC91-55722D6A64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D5350880-71F3-4CBE-A3C8-DCAB3E6A3CA0}" type="slidenum">
              <a:rPr lang="de-DE" altLang="de-DE" sz="1200" b="0" smtClean="0">
                <a:solidFill>
                  <a:schemeClr val="tx1"/>
                </a:solidFill>
                <a:latin typeface="Times" panose="02020603050405020304" pitchFamily="18" charset="0"/>
              </a:rPr>
              <a:pPr/>
              <a:t>11</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id="{77028BEC-6EA3-4989-A777-5FDF1B5DBB5D}"/>
              </a:ext>
            </a:extLst>
          </p:cNvPr>
          <p:cNvSpPr>
            <a:spLocks noGrp="1" noRot="1" noChangeAspect="1" noChangeArrowheads="1" noTextEdit="1"/>
          </p:cNvSpPr>
          <p:nvPr>
            <p:ph type="sldImg"/>
          </p:nvPr>
        </p:nvSpPr>
        <p:spPr>
          <a:ln/>
        </p:spPr>
      </p:sp>
      <p:sp>
        <p:nvSpPr>
          <p:cNvPr id="25603" name="Notizenplatzhalter 2">
            <a:extLst>
              <a:ext uri="{FF2B5EF4-FFF2-40B4-BE49-F238E27FC236}">
                <a16:creationId xmlns:a16="http://schemas.microsoft.com/office/drawing/2014/main" id="{42DB7C41-104C-4380-8D4D-51E8334E2D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5604" name="Foliennummernplatzhalter 3">
            <a:extLst>
              <a:ext uri="{FF2B5EF4-FFF2-40B4-BE49-F238E27FC236}">
                <a16:creationId xmlns:a16="http://schemas.microsoft.com/office/drawing/2014/main" id="{205191AD-4232-4E2B-89F4-FC763F718F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86822C84-6EA9-4837-991B-F121096AEF4C}" type="slidenum">
              <a:rPr lang="de-DE" altLang="de-DE" sz="1200" b="0" smtClean="0">
                <a:solidFill>
                  <a:schemeClr val="tx1"/>
                </a:solidFill>
                <a:latin typeface="Times" panose="02020603050405020304" pitchFamily="18" charset="0"/>
              </a:rPr>
              <a:pPr/>
              <a:t>12</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2D42A1AD-BD90-4860-B830-1E7BC809E050}"/>
              </a:ext>
            </a:extLst>
          </p:cNvPr>
          <p:cNvSpPr>
            <a:spLocks noGrp="1" noRot="1" noChangeAspect="1" noChangeArrowheads="1" noTextEdit="1"/>
          </p:cNvSpPr>
          <p:nvPr>
            <p:ph type="sldImg"/>
          </p:nvPr>
        </p:nvSpPr>
        <p:spPr>
          <a:ln/>
        </p:spPr>
      </p:sp>
      <p:sp>
        <p:nvSpPr>
          <p:cNvPr id="27651" name="Notizenplatzhalter 2">
            <a:extLst>
              <a:ext uri="{FF2B5EF4-FFF2-40B4-BE49-F238E27FC236}">
                <a16:creationId xmlns:a16="http://schemas.microsoft.com/office/drawing/2014/main" id="{11BCB8C3-F616-4354-BE33-364142E433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7652" name="Foliennummernplatzhalter 3">
            <a:extLst>
              <a:ext uri="{FF2B5EF4-FFF2-40B4-BE49-F238E27FC236}">
                <a16:creationId xmlns:a16="http://schemas.microsoft.com/office/drawing/2014/main" id="{D682E366-CA0F-40BA-A988-45038979B1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64AC164C-44CA-48C7-A750-8F5B846CFEEF}" type="slidenum">
              <a:rPr lang="de-DE" altLang="de-DE" sz="1200" b="0" smtClean="0">
                <a:solidFill>
                  <a:schemeClr val="tx1"/>
                </a:solidFill>
                <a:latin typeface="Times" panose="02020603050405020304" pitchFamily="18" charset="0"/>
              </a:rPr>
              <a:pPr/>
              <a:t>13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a:extLst>
              <a:ext uri="{FF2B5EF4-FFF2-40B4-BE49-F238E27FC236}">
                <a16:creationId xmlns:a16="http://schemas.microsoft.com/office/drawing/2014/main" id="{452C92A3-70D7-42C4-A242-8CD295507665}"/>
              </a:ext>
            </a:extLst>
          </p:cNvPr>
          <p:cNvSpPr>
            <a:spLocks noGrp="1" noRot="1" noChangeAspect="1" noChangeArrowheads="1" noTextEdit="1"/>
          </p:cNvSpPr>
          <p:nvPr>
            <p:ph type="sldImg"/>
          </p:nvPr>
        </p:nvSpPr>
        <p:spPr>
          <a:ln/>
        </p:spPr>
      </p:sp>
      <p:sp>
        <p:nvSpPr>
          <p:cNvPr id="8195" name="Notizenplatzhalter 2">
            <a:extLst>
              <a:ext uri="{FF2B5EF4-FFF2-40B4-BE49-F238E27FC236}">
                <a16:creationId xmlns:a16="http://schemas.microsoft.com/office/drawing/2014/main" id="{2E8E20E9-C972-471D-9A34-A0E6534CB8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8196" name="Foliennummernplatzhalter 3">
            <a:extLst>
              <a:ext uri="{FF2B5EF4-FFF2-40B4-BE49-F238E27FC236}">
                <a16:creationId xmlns:a16="http://schemas.microsoft.com/office/drawing/2014/main" id="{86B4B2B5-19D5-4303-9274-B022D70782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A637CBE0-47B4-4E36-8FF5-0519A77C90D1}" type="slidenum">
              <a:rPr lang="de-DE" altLang="de-DE" sz="1200" b="0" smtClean="0">
                <a:solidFill>
                  <a:schemeClr val="tx1"/>
                </a:solidFill>
                <a:latin typeface="Times" panose="02020603050405020304" pitchFamily="18" charset="0"/>
              </a:rPr>
              <a:pPr/>
              <a:t>2</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a:extLst>
              <a:ext uri="{FF2B5EF4-FFF2-40B4-BE49-F238E27FC236}">
                <a16:creationId xmlns:a16="http://schemas.microsoft.com/office/drawing/2014/main" id="{47BB7355-CD37-4501-9ABD-CC9A981E45C5}"/>
              </a:ext>
            </a:extLst>
          </p:cNvPr>
          <p:cNvSpPr>
            <a:spLocks noGrp="1" noRot="1" noChangeAspect="1" noChangeArrowheads="1" noTextEdit="1"/>
          </p:cNvSpPr>
          <p:nvPr>
            <p:ph type="sldImg"/>
          </p:nvPr>
        </p:nvSpPr>
        <p:spPr>
          <a:ln/>
        </p:spPr>
      </p:sp>
      <p:sp>
        <p:nvSpPr>
          <p:cNvPr id="10243" name="Notizenplatzhalter 2">
            <a:extLst>
              <a:ext uri="{FF2B5EF4-FFF2-40B4-BE49-F238E27FC236}">
                <a16:creationId xmlns:a16="http://schemas.microsoft.com/office/drawing/2014/main" id="{5F92CC22-E1F2-4CDC-95AF-6DD553F5E2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10244" name="Foliennummernplatzhalter 3">
            <a:extLst>
              <a:ext uri="{FF2B5EF4-FFF2-40B4-BE49-F238E27FC236}">
                <a16:creationId xmlns:a16="http://schemas.microsoft.com/office/drawing/2014/main" id="{837B7936-B483-4B69-817D-CAC882762C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F0B55D06-59FC-4AE9-9B25-20AB7609EB08}" type="slidenum">
              <a:rPr lang="de-DE" altLang="de-DE" sz="1200" b="0" smtClean="0">
                <a:solidFill>
                  <a:schemeClr val="tx1"/>
                </a:solidFill>
                <a:latin typeface="Times" panose="02020603050405020304" pitchFamily="18" charset="0"/>
              </a:rPr>
              <a:pPr/>
              <a:t>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a:extLst>
              <a:ext uri="{FF2B5EF4-FFF2-40B4-BE49-F238E27FC236}">
                <a16:creationId xmlns:a16="http://schemas.microsoft.com/office/drawing/2014/main" id="{4A559935-773C-49C8-8CD3-BC62D689DB9F}"/>
              </a:ext>
            </a:extLst>
          </p:cNvPr>
          <p:cNvSpPr>
            <a:spLocks noGrp="1" noRot="1" noChangeAspect="1" noChangeArrowheads="1" noTextEdit="1"/>
          </p:cNvSpPr>
          <p:nvPr>
            <p:ph type="sldImg"/>
          </p:nvPr>
        </p:nvSpPr>
        <p:spPr>
          <a:ln/>
        </p:spPr>
      </p:sp>
      <p:sp>
        <p:nvSpPr>
          <p:cNvPr id="12291" name="Notizenplatzhalter 2">
            <a:extLst>
              <a:ext uri="{FF2B5EF4-FFF2-40B4-BE49-F238E27FC236}">
                <a16:creationId xmlns:a16="http://schemas.microsoft.com/office/drawing/2014/main" id="{B2E42532-C9AA-4268-86E9-23B2B368D5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12292" name="Foliennummernplatzhalter 3">
            <a:extLst>
              <a:ext uri="{FF2B5EF4-FFF2-40B4-BE49-F238E27FC236}">
                <a16:creationId xmlns:a16="http://schemas.microsoft.com/office/drawing/2014/main" id="{C3952180-FF99-4397-A8AE-34A4F9BC31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E7BC8B55-53A8-43B5-958F-B43DB9F91E7B}" type="slidenum">
              <a:rPr lang="de-DE" altLang="de-DE" sz="1200" b="0" smtClean="0">
                <a:solidFill>
                  <a:schemeClr val="tx1"/>
                </a:solidFill>
                <a:latin typeface="Times" panose="02020603050405020304" pitchFamily="18" charset="0"/>
              </a:rPr>
              <a:pPr/>
              <a:t>4</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a:extLst>
              <a:ext uri="{FF2B5EF4-FFF2-40B4-BE49-F238E27FC236}">
                <a16:creationId xmlns:a16="http://schemas.microsoft.com/office/drawing/2014/main" id="{88F7AC66-F759-4F96-A1F5-88D672878171}"/>
              </a:ext>
            </a:extLst>
          </p:cNvPr>
          <p:cNvSpPr>
            <a:spLocks noGrp="1" noRot="1" noChangeAspect="1" noChangeArrowheads="1" noTextEdit="1"/>
          </p:cNvSpPr>
          <p:nvPr>
            <p:ph type="sldImg"/>
          </p:nvPr>
        </p:nvSpPr>
        <p:spPr>
          <a:ln/>
        </p:spPr>
      </p:sp>
      <p:sp>
        <p:nvSpPr>
          <p:cNvPr id="14339" name="Notizenplatzhalter 2">
            <a:extLst>
              <a:ext uri="{FF2B5EF4-FFF2-40B4-BE49-F238E27FC236}">
                <a16:creationId xmlns:a16="http://schemas.microsoft.com/office/drawing/2014/main" id="{0903943F-86F5-45B3-8207-E73251ABB8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solidFill>
                <a:srgbClr val="FF0000"/>
              </a:solidFill>
              <a:latin typeface="Times" panose="02020603050405020304" pitchFamily="18" charset="0"/>
            </a:endParaRPr>
          </a:p>
        </p:txBody>
      </p:sp>
      <p:sp>
        <p:nvSpPr>
          <p:cNvPr id="14340" name="Foliennummernplatzhalter 3">
            <a:extLst>
              <a:ext uri="{FF2B5EF4-FFF2-40B4-BE49-F238E27FC236}">
                <a16:creationId xmlns:a16="http://schemas.microsoft.com/office/drawing/2014/main" id="{6FBA17CB-22A4-4E78-8956-7150154255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9A557363-E83D-411E-A767-55D40C0C0761}" type="slidenum">
              <a:rPr lang="de-DE" altLang="de-DE" sz="1200" b="0" smtClean="0">
                <a:solidFill>
                  <a:schemeClr val="tx1"/>
                </a:solidFill>
                <a:latin typeface="Times" panose="02020603050405020304" pitchFamily="18" charset="0"/>
              </a:rPr>
              <a:pPr/>
              <a:t>5</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a:extLst>
              <a:ext uri="{FF2B5EF4-FFF2-40B4-BE49-F238E27FC236}">
                <a16:creationId xmlns:a16="http://schemas.microsoft.com/office/drawing/2014/main" id="{66F6ADF4-9ECE-420E-8DDE-6DC9BE16F99E}"/>
              </a:ext>
            </a:extLst>
          </p:cNvPr>
          <p:cNvSpPr>
            <a:spLocks noGrp="1" noRot="1" noChangeAspect="1" noChangeArrowheads="1" noTextEdit="1"/>
          </p:cNvSpPr>
          <p:nvPr>
            <p:ph type="sldImg"/>
          </p:nvPr>
        </p:nvSpPr>
        <p:spPr>
          <a:ln/>
        </p:spPr>
      </p:sp>
      <p:sp>
        <p:nvSpPr>
          <p:cNvPr id="16387" name="Notizenplatzhalter 2">
            <a:extLst>
              <a:ext uri="{FF2B5EF4-FFF2-40B4-BE49-F238E27FC236}">
                <a16:creationId xmlns:a16="http://schemas.microsoft.com/office/drawing/2014/main" id="{033429D8-CBD9-4988-AF87-73AEE73450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Times" panose="02020603050405020304" pitchFamily="18" charset="0"/>
              </a:rPr>
              <a:t> </a:t>
            </a:r>
          </a:p>
          <a:p>
            <a:endParaRPr lang="de-DE" altLang="de-DE" dirty="0">
              <a:latin typeface="Times" panose="02020603050405020304" pitchFamily="18" charset="0"/>
            </a:endParaRPr>
          </a:p>
        </p:txBody>
      </p:sp>
      <p:sp>
        <p:nvSpPr>
          <p:cNvPr id="16388" name="Foliennummernplatzhalter 3">
            <a:extLst>
              <a:ext uri="{FF2B5EF4-FFF2-40B4-BE49-F238E27FC236}">
                <a16:creationId xmlns:a16="http://schemas.microsoft.com/office/drawing/2014/main" id="{B7D879A6-9DEA-49D6-B160-FEF3ABB8A5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4F6F486F-1B6F-402A-A43B-2C7B89A95B7A}" type="slidenum">
              <a:rPr lang="de-DE" altLang="de-DE" sz="1200" b="0" smtClean="0">
                <a:solidFill>
                  <a:schemeClr val="tx1"/>
                </a:solidFill>
                <a:latin typeface="Times" panose="02020603050405020304" pitchFamily="18" charset="0"/>
              </a:rPr>
              <a:pPr/>
              <a:t>6</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18812C4-A43B-416F-B87E-EA754D844A4F}" type="slidenum">
              <a:rPr lang="de-DE" altLang="de-DE" smtClean="0"/>
              <a:pPr>
                <a:defRPr/>
              </a:pPr>
              <a:t>7</a:t>
            </a:fld>
            <a:endParaRPr lang="de-DE" altLang="de-DE"/>
          </a:p>
        </p:txBody>
      </p:sp>
    </p:spTree>
    <p:extLst>
      <p:ext uri="{BB962C8B-B14F-4D97-AF65-F5344CB8AC3E}">
        <p14:creationId xmlns:p14="http://schemas.microsoft.com/office/powerpoint/2010/main" val="382365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CA1B056C-1F11-469D-B6A3-E6D7E5491E01}"/>
              </a:ext>
            </a:extLst>
          </p:cNvPr>
          <p:cNvSpPr>
            <a:spLocks noGrp="1" noRot="1" noChangeAspect="1" noChangeArrowheads="1" noTextEdit="1"/>
          </p:cNvSpPr>
          <p:nvPr>
            <p:ph type="sldImg"/>
          </p:nvPr>
        </p:nvSpPr>
        <p:spPr>
          <a:ln/>
        </p:spPr>
      </p:sp>
      <p:sp>
        <p:nvSpPr>
          <p:cNvPr id="19459" name="Notizenplatzhalter 2">
            <a:extLst>
              <a:ext uri="{FF2B5EF4-FFF2-40B4-BE49-F238E27FC236}">
                <a16:creationId xmlns:a16="http://schemas.microsoft.com/office/drawing/2014/main" id="{C6D79F3D-C56A-4D74-98B8-007D292149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19460" name="Foliennummernplatzhalter 3">
            <a:extLst>
              <a:ext uri="{FF2B5EF4-FFF2-40B4-BE49-F238E27FC236}">
                <a16:creationId xmlns:a16="http://schemas.microsoft.com/office/drawing/2014/main" id="{00E94801-3EE0-46CA-843A-33241906EC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81C2CF94-AB98-4E3F-BF73-EDAE40535CDE}" type="slidenum">
              <a:rPr lang="de-DE" altLang="de-DE" sz="1200" b="0" smtClean="0">
                <a:solidFill>
                  <a:schemeClr val="tx1"/>
                </a:solidFill>
                <a:latin typeface="Times" panose="02020603050405020304" pitchFamily="18" charset="0"/>
              </a:rPr>
              <a:pPr/>
              <a:t>8</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18812C4-A43B-416F-B87E-EA754D844A4F}" type="slidenum">
              <a:rPr lang="de-DE" altLang="de-DE" smtClean="0"/>
              <a:pPr>
                <a:defRPr/>
              </a:pPr>
              <a:t>9</a:t>
            </a:fld>
            <a:endParaRPr lang="de-DE" altLang="de-DE"/>
          </a:p>
        </p:txBody>
      </p:sp>
    </p:spTree>
    <p:extLst>
      <p:ext uri="{BB962C8B-B14F-4D97-AF65-F5344CB8AC3E}">
        <p14:creationId xmlns:p14="http://schemas.microsoft.com/office/powerpoint/2010/main" val="1262213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3" descr="01-PPT BG-RCI-Titel">
            <a:extLst>
              <a:ext uri="{FF2B5EF4-FFF2-40B4-BE49-F238E27FC236}">
                <a16:creationId xmlns:a16="http://schemas.microsoft.com/office/drawing/2014/main" id="{FD09CE43-637D-4F4B-B873-10665CD95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3032125" y="2413000"/>
            <a:ext cx="7132638" cy="936625"/>
          </a:xfrm>
        </p:spPr>
        <p:txBody>
          <a:bodyPr bIns="0"/>
          <a:lstStyle>
            <a:lvl1pPr>
              <a:lnSpc>
                <a:spcPct val="90000"/>
              </a:lnSpc>
              <a:defRPr sz="3400"/>
            </a:lvl1pPr>
          </a:lstStyle>
          <a:p>
            <a:r>
              <a:rPr lang="de-DE"/>
              <a:t>Titel des Vortrags,</a:t>
            </a:r>
            <a:br>
              <a:rPr lang="de-DE"/>
            </a:br>
            <a:r>
              <a:rPr lang="de-DE"/>
              <a:t>bei Bedarf zweizeilig</a:t>
            </a:r>
          </a:p>
        </p:txBody>
      </p:sp>
      <p:sp>
        <p:nvSpPr>
          <p:cNvPr id="50192" name="Rectangle 16"/>
          <p:cNvSpPr>
            <a:spLocks noGrp="1" noChangeArrowheads="1"/>
          </p:cNvSpPr>
          <p:nvPr>
            <p:ph type="subTitle" idx="1"/>
          </p:nvPr>
        </p:nvSpPr>
        <p:spPr>
          <a:xfrm>
            <a:off x="3032125" y="3421063"/>
            <a:ext cx="7132638" cy="1752600"/>
          </a:xfrm>
        </p:spPr>
        <p:txBody>
          <a:bodyPr/>
          <a:lstStyle>
            <a:lvl1pPr>
              <a:defRPr sz="2800" b="1"/>
            </a:lvl1pPr>
          </a:lstStyle>
          <a:p>
            <a:r>
              <a:rPr lang="de-DE"/>
              <a:t>Untertitel</a:t>
            </a:r>
          </a:p>
        </p:txBody>
      </p:sp>
      <p:sp>
        <p:nvSpPr>
          <p:cNvPr id="5" name="Rectangle 13">
            <a:extLst>
              <a:ext uri="{FF2B5EF4-FFF2-40B4-BE49-F238E27FC236}">
                <a16:creationId xmlns:a16="http://schemas.microsoft.com/office/drawing/2014/main" id="{F5ADAE9E-9715-4D04-BE54-FE15664A9DE2}"/>
              </a:ext>
            </a:extLst>
          </p:cNvPr>
          <p:cNvSpPr>
            <a:spLocks noGrp="1" noChangeArrowheads="1"/>
          </p:cNvSpPr>
          <p:nvPr>
            <p:ph type="dt" sz="half" idx="10"/>
          </p:nvPr>
        </p:nvSpPr>
        <p:spPr>
          <a:xfrm>
            <a:off x="3032125" y="6884988"/>
            <a:ext cx="6996113" cy="280987"/>
          </a:xfrm>
        </p:spPr>
        <p:txBody>
          <a:bodyPr anchor="t"/>
          <a:lstStyle>
            <a:lvl1pPr algn="l" eaLnBrk="0" hangingPunct="0">
              <a:defRPr sz="1800">
                <a:solidFill>
                  <a:srgbClr val="555555"/>
                </a:solidFill>
              </a:defRPr>
            </a:lvl1pPr>
          </a:lstStyle>
          <a:p>
            <a:pPr>
              <a:defRPr/>
            </a:pPr>
            <a:fld id="{7EF52441-6335-416E-9507-E7CDFDB9652B}" type="datetime1">
              <a:rPr lang="de-DE"/>
              <a:pPr>
                <a:defRPr/>
              </a:pPr>
              <a:t>12.02.2019</a:t>
            </a:fld>
            <a:endParaRPr lang="de-DE"/>
          </a:p>
        </p:txBody>
      </p:sp>
      <p:sp>
        <p:nvSpPr>
          <p:cNvPr id="6" name="Rectangle 14">
            <a:extLst>
              <a:ext uri="{FF2B5EF4-FFF2-40B4-BE49-F238E27FC236}">
                <a16:creationId xmlns:a16="http://schemas.microsoft.com/office/drawing/2014/main" id="{CE80F31E-2240-4E9B-9D6B-8C7D6E7E16C3}"/>
              </a:ext>
            </a:extLst>
          </p:cNvPr>
          <p:cNvSpPr>
            <a:spLocks noGrp="1" noChangeArrowheads="1"/>
          </p:cNvSpPr>
          <p:nvPr>
            <p:ph type="ftr" sz="quarter" idx="11"/>
          </p:nvPr>
        </p:nvSpPr>
        <p:spPr bwMode="auto">
          <a:xfrm>
            <a:off x="3032125" y="6518275"/>
            <a:ext cx="6996113" cy="287338"/>
          </a:xfrm>
          <a:prstGeom prst="rect">
            <a:avLst/>
          </a:prstGeom>
          <a:ln>
            <a:miter lim="800000"/>
            <a:headEnd/>
            <a:tailEnd/>
          </a:ln>
        </p:spPr>
        <p:txBody>
          <a:bodyPr vert="horz" wrap="square" lIns="0" tIns="0" rIns="0" bIns="0" numCol="1" anchor="t" anchorCtr="0" compatLnSpc="1">
            <a:prstTxWarp prst="textNoShape">
              <a:avLst/>
            </a:prstTxWarp>
          </a:bodyPr>
          <a:lstStyle>
            <a:lvl1pPr>
              <a:defRPr sz="2000" b="0">
                <a:solidFill>
                  <a:srgbClr val="555555"/>
                </a:solidFill>
                <a:latin typeface="Arial" charset="0"/>
              </a:defRPr>
            </a:lvl1pPr>
          </a:lstStyle>
          <a:p>
            <a:pPr>
              <a:defRPr/>
            </a:pPr>
            <a:r>
              <a:rPr lang="de-DE"/>
              <a:t>Vortragstitel, Autor, Veranstaltung</a:t>
            </a:r>
          </a:p>
        </p:txBody>
      </p:sp>
    </p:spTree>
    <p:extLst>
      <p:ext uri="{BB962C8B-B14F-4D97-AF65-F5344CB8AC3E}">
        <p14:creationId xmlns:p14="http://schemas.microsoft.com/office/powerpoint/2010/main" val="60921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02195B23-4D79-46E5-A825-CE8FC5316AB0}"/>
              </a:ext>
            </a:extLst>
          </p:cNvPr>
          <p:cNvSpPr>
            <a:spLocks noGrp="1" noChangeArrowheads="1"/>
          </p:cNvSpPr>
          <p:nvPr>
            <p:ph type="dt" sz="half" idx="10"/>
          </p:nvPr>
        </p:nvSpPr>
        <p:spPr>
          <a:ln/>
        </p:spPr>
        <p:txBody>
          <a:bodyPr/>
          <a:lstStyle>
            <a:lvl1pPr>
              <a:defRPr/>
            </a:lvl1pPr>
          </a:lstStyle>
          <a:p>
            <a:pPr>
              <a:defRPr/>
            </a:pPr>
            <a:fld id="{136C5208-9B19-413F-843D-5B26E61A6998}" type="datetime1">
              <a:rPr lang="de-DE"/>
              <a:pPr>
                <a:defRPr/>
              </a:pPr>
              <a:t>12.02.2019</a:t>
            </a:fld>
            <a:endParaRPr lang="de-DE"/>
          </a:p>
        </p:txBody>
      </p:sp>
      <p:sp>
        <p:nvSpPr>
          <p:cNvPr id="5" name="Rectangle 13">
            <a:extLst>
              <a:ext uri="{FF2B5EF4-FFF2-40B4-BE49-F238E27FC236}">
                <a16:creationId xmlns:a16="http://schemas.microsoft.com/office/drawing/2014/main" id="{F87D7784-A42E-4F9D-A47A-6E6DEB77EB88}"/>
              </a:ext>
            </a:extLst>
          </p:cNvPr>
          <p:cNvSpPr>
            <a:spLocks noGrp="1" noChangeArrowheads="1"/>
          </p:cNvSpPr>
          <p:nvPr>
            <p:ph type="sldNum" sz="quarter" idx="11"/>
          </p:nvPr>
        </p:nvSpPr>
        <p:spPr>
          <a:ln/>
        </p:spPr>
        <p:txBody>
          <a:bodyPr/>
          <a:lstStyle>
            <a:lvl1pPr>
              <a:defRPr/>
            </a:lvl1pPr>
          </a:lstStyle>
          <a:p>
            <a:pPr>
              <a:defRPr/>
            </a:pPr>
            <a:r>
              <a:rPr lang="de-DE" altLang="de-DE"/>
              <a:t>Seite </a:t>
            </a:r>
            <a:fld id="{076C50D8-9740-45FB-9C93-F652AFA22E61}" type="slidenum">
              <a:rPr lang="de-DE" altLang="de-DE" smtClean="0"/>
              <a:pPr>
                <a:defRPr/>
              </a:pPr>
              <a:t>‹Nr.›</a:t>
            </a:fld>
            <a:endParaRPr lang="de-DE" altLang="de-DE"/>
          </a:p>
        </p:txBody>
      </p:sp>
    </p:spTree>
    <p:extLst>
      <p:ext uri="{BB962C8B-B14F-4D97-AF65-F5344CB8AC3E}">
        <p14:creationId xmlns:p14="http://schemas.microsoft.com/office/powerpoint/2010/main" val="79619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2400" y="1457325"/>
            <a:ext cx="2392363" cy="4040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550" y="1457325"/>
            <a:ext cx="7029450" cy="40401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874BC8DB-2CD7-468D-B6E6-AD80D7DA1762}"/>
              </a:ext>
            </a:extLst>
          </p:cNvPr>
          <p:cNvSpPr>
            <a:spLocks noGrp="1" noChangeArrowheads="1"/>
          </p:cNvSpPr>
          <p:nvPr>
            <p:ph type="dt" sz="half" idx="10"/>
          </p:nvPr>
        </p:nvSpPr>
        <p:spPr>
          <a:ln/>
        </p:spPr>
        <p:txBody>
          <a:bodyPr/>
          <a:lstStyle>
            <a:lvl1pPr>
              <a:defRPr/>
            </a:lvl1pPr>
          </a:lstStyle>
          <a:p>
            <a:pPr>
              <a:defRPr/>
            </a:pPr>
            <a:fld id="{F969CD1C-7CA1-4F5E-BE4C-1FD889D54E62}" type="datetime1">
              <a:rPr lang="de-DE"/>
              <a:pPr>
                <a:defRPr/>
              </a:pPr>
              <a:t>12.02.2019</a:t>
            </a:fld>
            <a:endParaRPr lang="de-DE"/>
          </a:p>
        </p:txBody>
      </p:sp>
      <p:sp>
        <p:nvSpPr>
          <p:cNvPr id="5" name="Rectangle 13">
            <a:extLst>
              <a:ext uri="{FF2B5EF4-FFF2-40B4-BE49-F238E27FC236}">
                <a16:creationId xmlns:a16="http://schemas.microsoft.com/office/drawing/2014/main" id="{ED47FDCB-EF40-4601-A9AE-010F75B25510}"/>
              </a:ext>
            </a:extLst>
          </p:cNvPr>
          <p:cNvSpPr>
            <a:spLocks noGrp="1" noChangeArrowheads="1"/>
          </p:cNvSpPr>
          <p:nvPr>
            <p:ph type="sldNum" sz="quarter" idx="11"/>
          </p:nvPr>
        </p:nvSpPr>
        <p:spPr>
          <a:ln/>
        </p:spPr>
        <p:txBody>
          <a:bodyPr/>
          <a:lstStyle>
            <a:lvl1pPr>
              <a:defRPr/>
            </a:lvl1pPr>
          </a:lstStyle>
          <a:p>
            <a:pPr>
              <a:defRPr/>
            </a:pPr>
            <a:r>
              <a:rPr lang="de-DE" altLang="de-DE"/>
              <a:t>Seite </a:t>
            </a:r>
            <a:fld id="{9E5BB655-1F93-479A-AE2A-93337996319B}" type="slidenum">
              <a:rPr lang="de-DE" altLang="de-DE" smtClean="0"/>
              <a:pPr>
                <a:defRPr/>
              </a:pPr>
              <a:t>‹Nr.›</a:t>
            </a:fld>
            <a:endParaRPr lang="de-DE" altLang="de-DE"/>
          </a:p>
        </p:txBody>
      </p:sp>
    </p:spTree>
    <p:extLst>
      <p:ext uri="{BB962C8B-B14F-4D97-AF65-F5344CB8AC3E}">
        <p14:creationId xmlns:p14="http://schemas.microsoft.com/office/powerpoint/2010/main" val="76029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63A5187-CCA5-4590-A77E-498A9BC252F8}"/>
              </a:ext>
            </a:extLst>
          </p:cNvPr>
          <p:cNvSpPr>
            <a:spLocks noGrp="1"/>
          </p:cNvSpPr>
          <p:nvPr>
            <p:ph type="dt" sz="half" idx="10"/>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30AA8188-53BA-450C-9627-87930A976A82}"/>
              </a:ext>
            </a:extLst>
          </p:cNvPr>
          <p:cNvSpPr>
            <a:spLocks noGrp="1"/>
          </p:cNvSpPr>
          <p:nvPr>
            <p:ph type="sldNum" sz="quarter" idx="11"/>
          </p:nvPr>
        </p:nvSpPr>
        <p:spPr/>
        <p:txBody>
          <a:bodyPr/>
          <a:lstStyle>
            <a:lvl1pPr>
              <a:defRPr/>
            </a:lvl1pPr>
          </a:lstStyle>
          <a:p>
            <a:pPr>
              <a:defRPr/>
            </a:pPr>
            <a:r>
              <a:rPr lang="de-DE" altLang="de-DE"/>
              <a:t>Seite </a:t>
            </a:r>
            <a:fld id="{DBD50C22-CD2B-415D-BBB3-7DA13F017A61}" type="slidenum">
              <a:rPr lang="de-DE" altLang="de-DE" smtClean="0"/>
              <a:pPr>
                <a:defRPr/>
              </a:pPr>
              <a:t>‹Nr.›</a:t>
            </a:fld>
            <a:endParaRPr lang="de-DE" altLang="de-DE"/>
          </a:p>
        </p:txBody>
      </p:sp>
    </p:spTree>
    <p:extLst>
      <p:ext uri="{BB962C8B-B14F-4D97-AF65-F5344CB8AC3E}">
        <p14:creationId xmlns:p14="http://schemas.microsoft.com/office/powerpoint/2010/main" val="288081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85263" cy="15017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a:extLst>
              <a:ext uri="{FF2B5EF4-FFF2-40B4-BE49-F238E27FC236}">
                <a16:creationId xmlns:a16="http://schemas.microsoft.com/office/drawing/2014/main" id="{D166A0D8-E315-4C61-9A6D-BAEDECFB0B7A}"/>
              </a:ext>
            </a:extLst>
          </p:cNvPr>
          <p:cNvSpPr>
            <a:spLocks noGrp="1" noChangeArrowheads="1"/>
          </p:cNvSpPr>
          <p:nvPr>
            <p:ph type="dt" sz="half" idx="10"/>
          </p:nvPr>
        </p:nvSpPr>
        <p:spPr>
          <a:ln/>
        </p:spPr>
        <p:txBody>
          <a:bodyPr/>
          <a:lstStyle>
            <a:lvl1pPr>
              <a:defRPr/>
            </a:lvl1pPr>
          </a:lstStyle>
          <a:p>
            <a:pPr>
              <a:defRPr/>
            </a:pPr>
            <a:fld id="{F59250B9-599E-4449-8A92-F19B4843EC90}" type="datetime1">
              <a:rPr lang="de-DE"/>
              <a:pPr>
                <a:defRPr/>
              </a:pPr>
              <a:t>12.02.2019</a:t>
            </a:fld>
            <a:endParaRPr lang="de-DE"/>
          </a:p>
        </p:txBody>
      </p:sp>
      <p:sp>
        <p:nvSpPr>
          <p:cNvPr id="5" name="Rectangle 13">
            <a:extLst>
              <a:ext uri="{FF2B5EF4-FFF2-40B4-BE49-F238E27FC236}">
                <a16:creationId xmlns:a16="http://schemas.microsoft.com/office/drawing/2014/main" id="{2B794AEB-A3AF-42C4-94B5-8BCE65A9BDDA}"/>
              </a:ext>
            </a:extLst>
          </p:cNvPr>
          <p:cNvSpPr>
            <a:spLocks noGrp="1" noChangeArrowheads="1"/>
          </p:cNvSpPr>
          <p:nvPr>
            <p:ph type="sldNum" sz="quarter" idx="11"/>
          </p:nvPr>
        </p:nvSpPr>
        <p:spPr>
          <a:ln/>
        </p:spPr>
        <p:txBody>
          <a:bodyPr/>
          <a:lstStyle>
            <a:lvl1pPr>
              <a:defRPr/>
            </a:lvl1pPr>
          </a:lstStyle>
          <a:p>
            <a:pPr>
              <a:defRPr/>
            </a:pPr>
            <a:r>
              <a:rPr lang="de-DE" altLang="de-DE"/>
              <a:t>Seite </a:t>
            </a:r>
            <a:fld id="{A3BAF8C0-D5E8-4AF7-B128-B231564D1CD6}" type="slidenum">
              <a:rPr lang="de-DE" altLang="de-DE" smtClean="0"/>
              <a:pPr>
                <a:defRPr/>
              </a:pPr>
              <a:t>‹Nr.›</a:t>
            </a:fld>
            <a:endParaRPr lang="de-DE" altLang="de-DE"/>
          </a:p>
        </p:txBody>
      </p:sp>
    </p:spTree>
    <p:extLst>
      <p:ext uri="{BB962C8B-B14F-4D97-AF65-F5344CB8AC3E}">
        <p14:creationId xmlns:p14="http://schemas.microsoft.com/office/powerpoint/2010/main" val="237339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550" y="2268538"/>
            <a:ext cx="47101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53063" y="2268538"/>
            <a:ext cx="47117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a:extLst>
              <a:ext uri="{FF2B5EF4-FFF2-40B4-BE49-F238E27FC236}">
                <a16:creationId xmlns:a16="http://schemas.microsoft.com/office/drawing/2014/main" id="{58F14105-ED06-45C6-B332-7B69ADB400F7}"/>
              </a:ext>
            </a:extLst>
          </p:cNvPr>
          <p:cNvSpPr>
            <a:spLocks noGrp="1" noChangeArrowheads="1"/>
          </p:cNvSpPr>
          <p:nvPr>
            <p:ph type="dt" sz="half" idx="10"/>
          </p:nvPr>
        </p:nvSpPr>
        <p:spPr>
          <a:ln/>
        </p:spPr>
        <p:txBody>
          <a:bodyPr/>
          <a:lstStyle>
            <a:lvl1pPr>
              <a:defRPr/>
            </a:lvl1pPr>
          </a:lstStyle>
          <a:p>
            <a:pPr>
              <a:defRPr/>
            </a:pPr>
            <a:fld id="{935D6C54-0458-4EC8-AA18-D65C54683CD0}" type="datetime1">
              <a:rPr lang="de-DE"/>
              <a:pPr>
                <a:defRPr/>
              </a:pPr>
              <a:t>12.02.2019</a:t>
            </a:fld>
            <a:endParaRPr lang="de-DE"/>
          </a:p>
        </p:txBody>
      </p:sp>
      <p:sp>
        <p:nvSpPr>
          <p:cNvPr id="6" name="Rectangle 13">
            <a:extLst>
              <a:ext uri="{FF2B5EF4-FFF2-40B4-BE49-F238E27FC236}">
                <a16:creationId xmlns:a16="http://schemas.microsoft.com/office/drawing/2014/main" id="{0DFF3374-8A7D-4CCE-B4E0-883293CDC07A}"/>
              </a:ext>
            </a:extLst>
          </p:cNvPr>
          <p:cNvSpPr>
            <a:spLocks noGrp="1" noChangeArrowheads="1"/>
          </p:cNvSpPr>
          <p:nvPr>
            <p:ph type="sldNum" sz="quarter" idx="11"/>
          </p:nvPr>
        </p:nvSpPr>
        <p:spPr>
          <a:ln/>
        </p:spPr>
        <p:txBody>
          <a:bodyPr/>
          <a:lstStyle>
            <a:lvl1pPr>
              <a:defRPr/>
            </a:lvl1pPr>
          </a:lstStyle>
          <a:p>
            <a:pPr>
              <a:defRPr/>
            </a:pPr>
            <a:r>
              <a:rPr lang="de-DE" altLang="de-DE"/>
              <a:t>Seite </a:t>
            </a:r>
            <a:fld id="{1E974773-B00D-4AC7-9B2D-4E6D5BE26B45}" type="slidenum">
              <a:rPr lang="de-DE" altLang="de-DE" smtClean="0"/>
              <a:pPr>
                <a:defRPr/>
              </a:pPr>
              <a:t>‹Nr.›</a:t>
            </a:fld>
            <a:endParaRPr lang="de-DE" altLang="de-DE"/>
          </a:p>
        </p:txBody>
      </p:sp>
    </p:spTree>
    <p:extLst>
      <p:ext uri="{BB962C8B-B14F-4D97-AF65-F5344CB8AC3E}">
        <p14:creationId xmlns:p14="http://schemas.microsoft.com/office/powerpoint/2010/main" val="168113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18662" cy="12604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a:extLst>
              <a:ext uri="{FF2B5EF4-FFF2-40B4-BE49-F238E27FC236}">
                <a16:creationId xmlns:a16="http://schemas.microsoft.com/office/drawing/2014/main" id="{BC93C3F8-C320-45B0-A2BC-0336B067FC23}"/>
              </a:ext>
            </a:extLst>
          </p:cNvPr>
          <p:cNvSpPr>
            <a:spLocks noGrp="1" noChangeArrowheads="1"/>
          </p:cNvSpPr>
          <p:nvPr>
            <p:ph type="dt" sz="half" idx="10"/>
          </p:nvPr>
        </p:nvSpPr>
        <p:spPr>
          <a:ln/>
        </p:spPr>
        <p:txBody>
          <a:bodyPr/>
          <a:lstStyle>
            <a:lvl1pPr>
              <a:defRPr/>
            </a:lvl1pPr>
          </a:lstStyle>
          <a:p>
            <a:pPr>
              <a:defRPr/>
            </a:pPr>
            <a:fld id="{80C3ECCD-A4C6-48BD-BC9B-01F93692DB92}" type="datetime1">
              <a:rPr lang="de-DE"/>
              <a:pPr>
                <a:defRPr/>
              </a:pPr>
              <a:t>12.02.2019</a:t>
            </a:fld>
            <a:endParaRPr lang="de-DE"/>
          </a:p>
        </p:txBody>
      </p:sp>
      <p:sp>
        <p:nvSpPr>
          <p:cNvPr id="8" name="Rectangle 13">
            <a:extLst>
              <a:ext uri="{FF2B5EF4-FFF2-40B4-BE49-F238E27FC236}">
                <a16:creationId xmlns:a16="http://schemas.microsoft.com/office/drawing/2014/main" id="{BCAD790D-64AF-4280-AC8D-0F10013C2977}"/>
              </a:ext>
            </a:extLst>
          </p:cNvPr>
          <p:cNvSpPr>
            <a:spLocks noGrp="1" noChangeArrowheads="1"/>
          </p:cNvSpPr>
          <p:nvPr>
            <p:ph type="sldNum" sz="quarter" idx="11"/>
          </p:nvPr>
        </p:nvSpPr>
        <p:spPr>
          <a:ln/>
        </p:spPr>
        <p:txBody>
          <a:bodyPr/>
          <a:lstStyle>
            <a:lvl1pPr>
              <a:defRPr/>
            </a:lvl1pPr>
          </a:lstStyle>
          <a:p>
            <a:pPr>
              <a:defRPr/>
            </a:pPr>
            <a:r>
              <a:rPr lang="de-DE" altLang="de-DE"/>
              <a:t>Seite </a:t>
            </a:r>
            <a:fld id="{DD830CF1-F8A6-4B47-93EB-3C355D99F80C}" type="slidenum">
              <a:rPr lang="de-DE" altLang="de-DE" smtClean="0"/>
              <a:pPr>
                <a:defRPr/>
              </a:pPr>
              <a:t>‹Nr.›</a:t>
            </a:fld>
            <a:endParaRPr lang="de-DE" altLang="de-DE"/>
          </a:p>
        </p:txBody>
      </p:sp>
    </p:spTree>
    <p:extLst>
      <p:ext uri="{BB962C8B-B14F-4D97-AF65-F5344CB8AC3E}">
        <p14:creationId xmlns:p14="http://schemas.microsoft.com/office/powerpoint/2010/main" val="114307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a:extLst>
              <a:ext uri="{FF2B5EF4-FFF2-40B4-BE49-F238E27FC236}">
                <a16:creationId xmlns:a16="http://schemas.microsoft.com/office/drawing/2014/main" id="{CB16EC5C-257E-4082-8DB0-A9FC38E4C8DC}"/>
              </a:ext>
            </a:extLst>
          </p:cNvPr>
          <p:cNvSpPr>
            <a:spLocks noGrp="1" noChangeArrowheads="1"/>
          </p:cNvSpPr>
          <p:nvPr>
            <p:ph type="dt" sz="half" idx="10"/>
          </p:nvPr>
        </p:nvSpPr>
        <p:spPr>
          <a:ln/>
        </p:spPr>
        <p:txBody>
          <a:bodyPr/>
          <a:lstStyle>
            <a:lvl1pPr>
              <a:defRPr/>
            </a:lvl1pPr>
          </a:lstStyle>
          <a:p>
            <a:pPr>
              <a:defRPr/>
            </a:pPr>
            <a:fld id="{2748BF53-89FB-4749-A323-FF2CAA3E3697}" type="datetime1">
              <a:rPr lang="de-DE"/>
              <a:pPr>
                <a:defRPr/>
              </a:pPr>
              <a:t>12.02.2019</a:t>
            </a:fld>
            <a:endParaRPr lang="de-DE"/>
          </a:p>
        </p:txBody>
      </p:sp>
      <p:sp>
        <p:nvSpPr>
          <p:cNvPr id="4" name="Rectangle 13">
            <a:extLst>
              <a:ext uri="{FF2B5EF4-FFF2-40B4-BE49-F238E27FC236}">
                <a16:creationId xmlns:a16="http://schemas.microsoft.com/office/drawing/2014/main" id="{423A874F-FBD1-4516-8A81-0EFEA616A0DF}"/>
              </a:ext>
            </a:extLst>
          </p:cNvPr>
          <p:cNvSpPr>
            <a:spLocks noGrp="1" noChangeArrowheads="1"/>
          </p:cNvSpPr>
          <p:nvPr>
            <p:ph type="sldNum" sz="quarter" idx="11"/>
          </p:nvPr>
        </p:nvSpPr>
        <p:spPr>
          <a:ln/>
        </p:spPr>
        <p:txBody>
          <a:bodyPr/>
          <a:lstStyle>
            <a:lvl1pPr>
              <a:defRPr/>
            </a:lvl1pPr>
          </a:lstStyle>
          <a:p>
            <a:pPr>
              <a:defRPr/>
            </a:pPr>
            <a:r>
              <a:rPr lang="de-DE" altLang="de-DE"/>
              <a:t>Seite </a:t>
            </a:r>
            <a:fld id="{CA6F241A-AEFB-4478-8A70-F6BA25E5CFF7}" type="slidenum">
              <a:rPr lang="de-DE" altLang="de-DE" smtClean="0"/>
              <a:pPr>
                <a:defRPr/>
              </a:pPr>
              <a:t>‹Nr.›</a:t>
            </a:fld>
            <a:endParaRPr lang="de-DE" altLang="de-DE"/>
          </a:p>
        </p:txBody>
      </p:sp>
    </p:spTree>
    <p:extLst>
      <p:ext uri="{BB962C8B-B14F-4D97-AF65-F5344CB8AC3E}">
        <p14:creationId xmlns:p14="http://schemas.microsoft.com/office/powerpoint/2010/main" val="16377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503C9F62-AA95-4689-94C2-CD235FD86571}"/>
              </a:ext>
            </a:extLst>
          </p:cNvPr>
          <p:cNvSpPr>
            <a:spLocks noGrp="1" noChangeArrowheads="1"/>
          </p:cNvSpPr>
          <p:nvPr>
            <p:ph type="dt" sz="half" idx="10"/>
          </p:nvPr>
        </p:nvSpPr>
        <p:spPr>
          <a:ln/>
        </p:spPr>
        <p:txBody>
          <a:bodyPr/>
          <a:lstStyle>
            <a:lvl1pPr>
              <a:defRPr/>
            </a:lvl1pPr>
          </a:lstStyle>
          <a:p>
            <a:pPr>
              <a:defRPr/>
            </a:pPr>
            <a:fld id="{425A94AC-C5AE-4008-8989-84FD888FA914}" type="datetime1">
              <a:rPr lang="de-DE"/>
              <a:pPr>
                <a:defRPr/>
              </a:pPr>
              <a:t>12.02.2019</a:t>
            </a:fld>
            <a:endParaRPr lang="de-DE"/>
          </a:p>
        </p:txBody>
      </p:sp>
      <p:sp>
        <p:nvSpPr>
          <p:cNvPr id="3" name="Rectangle 13">
            <a:extLst>
              <a:ext uri="{FF2B5EF4-FFF2-40B4-BE49-F238E27FC236}">
                <a16:creationId xmlns:a16="http://schemas.microsoft.com/office/drawing/2014/main" id="{999FA993-4576-4FAF-8589-CD82135F57C5}"/>
              </a:ext>
            </a:extLst>
          </p:cNvPr>
          <p:cNvSpPr>
            <a:spLocks noGrp="1" noChangeArrowheads="1"/>
          </p:cNvSpPr>
          <p:nvPr>
            <p:ph type="sldNum" sz="quarter" idx="11"/>
          </p:nvPr>
        </p:nvSpPr>
        <p:spPr>
          <a:ln/>
        </p:spPr>
        <p:txBody>
          <a:bodyPr/>
          <a:lstStyle>
            <a:lvl1pPr>
              <a:defRPr/>
            </a:lvl1pPr>
          </a:lstStyle>
          <a:p>
            <a:pPr>
              <a:defRPr/>
            </a:pPr>
            <a:r>
              <a:rPr lang="de-DE" altLang="de-DE"/>
              <a:t>Seite </a:t>
            </a:r>
            <a:fld id="{EFB403DF-F838-44C9-AC99-D5B3C9F24E42}" type="slidenum">
              <a:rPr lang="de-DE" altLang="de-DE" smtClean="0"/>
              <a:pPr>
                <a:defRPr/>
              </a:pPr>
              <a:t>‹Nr.›</a:t>
            </a:fld>
            <a:endParaRPr lang="de-DE" altLang="de-DE"/>
          </a:p>
        </p:txBody>
      </p:sp>
    </p:spTree>
    <p:extLst>
      <p:ext uri="{BB962C8B-B14F-4D97-AF65-F5344CB8AC3E}">
        <p14:creationId xmlns:p14="http://schemas.microsoft.com/office/powerpoint/2010/main" val="136127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6312" cy="128111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648105CD-12C1-46E6-8251-A9F97FF59096}"/>
              </a:ext>
            </a:extLst>
          </p:cNvPr>
          <p:cNvSpPr>
            <a:spLocks noGrp="1" noChangeArrowheads="1"/>
          </p:cNvSpPr>
          <p:nvPr>
            <p:ph type="dt" sz="half" idx="10"/>
          </p:nvPr>
        </p:nvSpPr>
        <p:spPr>
          <a:ln/>
        </p:spPr>
        <p:txBody>
          <a:bodyPr/>
          <a:lstStyle>
            <a:lvl1pPr>
              <a:defRPr/>
            </a:lvl1pPr>
          </a:lstStyle>
          <a:p>
            <a:pPr>
              <a:defRPr/>
            </a:pPr>
            <a:fld id="{4504A8E2-E03B-405D-90A2-B1BF19B839A0}" type="datetime1">
              <a:rPr lang="de-DE"/>
              <a:pPr>
                <a:defRPr/>
              </a:pPr>
              <a:t>12.02.2019</a:t>
            </a:fld>
            <a:endParaRPr lang="de-DE"/>
          </a:p>
        </p:txBody>
      </p:sp>
      <p:sp>
        <p:nvSpPr>
          <p:cNvPr id="6" name="Rectangle 13">
            <a:extLst>
              <a:ext uri="{FF2B5EF4-FFF2-40B4-BE49-F238E27FC236}">
                <a16:creationId xmlns:a16="http://schemas.microsoft.com/office/drawing/2014/main" id="{DB0508DD-EF30-4002-9743-FA26103670DC}"/>
              </a:ext>
            </a:extLst>
          </p:cNvPr>
          <p:cNvSpPr>
            <a:spLocks noGrp="1" noChangeArrowheads="1"/>
          </p:cNvSpPr>
          <p:nvPr>
            <p:ph type="sldNum" sz="quarter" idx="11"/>
          </p:nvPr>
        </p:nvSpPr>
        <p:spPr>
          <a:ln/>
        </p:spPr>
        <p:txBody>
          <a:bodyPr/>
          <a:lstStyle>
            <a:lvl1pPr>
              <a:defRPr/>
            </a:lvl1pPr>
          </a:lstStyle>
          <a:p>
            <a:pPr>
              <a:defRPr/>
            </a:pPr>
            <a:r>
              <a:rPr lang="de-DE" altLang="de-DE"/>
              <a:t>Seite </a:t>
            </a:r>
            <a:fld id="{EE00DD2A-1ACD-481E-BDEE-F036C670635D}" type="slidenum">
              <a:rPr lang="de-DE" altLang="de-DE" smtClean="0"/>
              <a:pPr>
                <a:defRPr/>
              </a:pPr>
              <a:t>‹Nr.›</a:t>
            </a:fld>
            <a:endParaRPr lang="de-DE" altLang="de-DE"/>
          </a:p>
        </p:txBody>
      </p:sp>
    </p:spTree>
    <p:extLst>
      <p:ext uri="{BB962C8B-B14F-4D97-AF65-F5344CB8AC3E}">
        <p14:creationId xmlns:p14="http://schemas.microsoft.com/office/powerpoint/2010/main" val="64909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4313"/>
            <a:ext cx="6413500" cy="623887"/>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EEAB159E-198E-4A0D-86B4-026DC695E352}"/>
              </a:ext>
            </a:extLst>
          </p:cNvPr>
          <p:cNvSpPr>
            <a:spLocks noGrp="1" noChangeArrowheads="1"/>
          </p:cNvSpPr>
          <p:nvPr>
            <p:ph type="dt" sz="half" idx="10"/>
          </p:nvPr>
        </p:nvSpPr>
        <p:spPr>
          <a:ln/>
        </p:spPr>
        <p:txBody>
          <a:bodyPr/>
          <a:lstStyle>
            <a:lvl1pPr>
              <a:defRPr/>
            </a:lvl1pPr>
          </a:lstStyle>
          <a:p>
            <a:pPr>
              <a:defRPr/>
            </a:pPr>
            <a:fld id="{40E1BFD6-C648-42CD-872F-A09043EF3CFF}" type="datetime1">
              <a:rPr lang="de-DE"/>
              <a:pPr>
                <a:defRPr/>
              </a:pPr>
              <a:t>12.02.2019</a:t>
            </a:fld>
            <a:endParaRPr lang="de-DE"/>
          </a:p>
        </p:txBody>
      </p:sp>
      <p:sp>
        <p:nvSpPr>
          <p:cNvPr id="6" name="Rectangle 13">
            <a:extLst>
              <a:ext uri="{FF2B5EF4-FFF2-40B4-BE49-F238E27FC236}">
                <a16:creationId xmlns:a16="http://schemas.microsoft.com/office/drawing/2014/main" id="{3DECC1B3-A94E-4796-83E7-6921FCF7EA9F}"/>
              </a:ext>
            </a:extLst>
          </p:cNvPr>
          <p:cNvSpPr>
            <a:spLocks noGrp="1" noChangeArrowheads="1"/>
          </p:cNvSpPr>
          <p:nvPr>
            <p:ph type="sldNum" sz="quarter" idx="11"/>
          </p:nvPr>
        </p:nvSpPr>
        <p:spPr>
          <a:ln/>
        </p:spPr>
        <p:txBody>
          <a:bodyPr/>
          <a:lstStyle>
            <a:lvl1pPr>
              <a:defRPr/>
            </a:lvl1pPr>
          </a:lstStyle>
          <a:p>
            <a:pPr>
              <a:defRPr/>
            </a:pPr>
            <a:r>
              <a:rPr lang="de-DE" altLang="de-DE"/>
              <a:t>Seite </a:t>
            </a:r>
            <a:fld id="{2EB00DCA-7D82-449F-8C89-28CC0066D79F}" type="slidenum">
              <a:rPr lang="de-DE" altLang="de-DE" smtClean="0"/>
              <a:pPr>
                <a:defRPr/>
              </a:pPr>
              <a:t>‹Nr.›</a:t>
            </a:fld>
            <a:endParaRPr lang="de-DE" altLang="de-DE"/>
          </a:p>
        </p:txBody>
      </p:sp>
    </p:spTree>
    <p:extLst>
      <p:ext uri="{BB962C8B-B14F-4D97-AF65-F5344CB8AC3E}">
        <p14:creationId xmlns:p14="http://schemas.microsoft.com/office/powerpoint/2010/main" val="24290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02-PPT BG-RCI-Folgeseite">
            <a:extLst>
              <a:ext uri="{FF2B5EF4-FFF2-40B4-BE49-F238E27FC236}">
                <a16:creationId xmlns:a16="http://schemas.microsoft.com/office/drawing/2014/main" id="{83AAD881-9174-4638-8186-41B3B692D5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a:extLst>
              <a:ext uri="{FF2B5EF4-FFF2-40B4-BE49-F238E27FC236}">
                <a16:creationId xmlns:a16="http://schemas.microsoft.com/office/drawing/2014/main" id="{E6DE2C45-876B-45F8-A936-C4C6E82EABFE}"/>
              </a:ext>
            </a:extLst>
          </p:cNvPr>
          <p:cNvSpPr>
            <a:spLocks noGrp="1" noChangeArrowheads="1"/>
          </p:cNvSpPr>
          <p:nvPr>
            <p:ph type="dt" sz="half" idx="2"/>
          </p:nvPr>
        </p:nvSpPr>
        <p:spPr bwMode="auto">
          <a:xfrm>
            <a:off x="6064250" y="7023100"/>
            <a:ext cx="2133600"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400" b="0">
                <a:solidFill>
                  <a:schemeClr val="bg1"/>
                </a:solidFill>
                <a:latin typeface="Arial" charset="0"/>
              </a:defRPr>
            </a:lvl1pPr>
          </a:lstStyle>
          <a:p>
            <a:pPr>
              <a:defRPr/>
            </a:pPr>
            <a:fld id="{4BD9D364-749E-4C0E-85D9-4E65DE6E30DE}" type="datetime1">
              <a:rPr lang="de-DE"/>
              <a:pPr>
                <a:defRPr/>
              </a:pPr>
              <a:t>12.02.2019</a:t>
            </a:fld>
            <a:endParaRPr lang="de-DE"/>
          </a:p>
        </p:txBody>
      </p:sp>
      <p:sp>
        <p:nvSpPr>
          <p:cNvPr id="1028" name="Rectangle 14">
            <a:extLst>
              <a:ext uri="{FF2B5EF4-FFF2-40B4-BE49-F238E27FC236}">
                <a16:creationId xmlns:a16="http://schemas.microsoft.com/office/drawing/2014/main" id="{5C66B79A-4EA5-4858-A0F4-81C4EB8186A9}"/>
              </a:ext>
            </a:extLst>
          </p:cNvPr>
          <p:cNvSpPr>
            <a:spLocks noGrp="1" noChangeArrowheads="1"/>
          </p:cNvSpPr>
          <p:nvPr>
            <p:ph type="body" idx="1"/>
          </p:nvPr>
        </p:nvSpPr>
        <p:spPr bwMode="auto">
          <a:xfrm>
            <a:off x="590550" y="2268538"/>
            <a:ext cx="95742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29" name="Rectangle 15">
            <a:extLst>
              <a:ext uri="{FF2B5EF4-FFF2-40B4-BE49-F238E27FC236}">
                <a16:creationId xmlns:a16="http://schemas.microsoft.com/office/drawing/2014/main" id="{417E1635-CF22-4868-A452-23AA01EB747B}"/>
              </a:ext>
            </a:extLst>
          </p:cNvPr>
          <p:cNvSpPr>
            <a:spLocks noGrp="1" noChangeArrowheads="1"/>
          </p:cNvSpPr>
          <p:nvPr>
            <p:ph type="title"/>
          </p:nvPr>
        </p:nvSpPr>
        <p:spPr bwMode="auto">
          <a:xfrm>
            <a:off x="5905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de-DE" altLang="de-DE"/>
              <a:t>Überschrift</a:t>
            </a:r>
          </a:p>
        </p:txBody>
      </p:sp>
      <p:sp>
        <p:nvSpPr>
          <p:cNvPr id="1037" name="Rectangle 13">
            <a:extLst>
              <a:ext uri="{FF2B5EF4-FFF2-40B4-BE49-F238E27FC236}">
                <a16:creationId xmlns:a16="http://schemas.microsoft.com/office/drawing/2014/main" id="{EC8DBE83-D170-46E4-B250-5E2F6351A5E3}"/>
              </a:ext>
            </a:extLst>
          </p:cNvPr>
          <p:cNvSpPr>
            <a:spLocks noGrp="1" noChangeArrowheads="1"/>
          </p:cNvSpPr>
          <p:nvPr>
            <p:ph type="sldNum" sz="quarter" idx="4"/>
          </p:nvPr>
        </p:nvSpPr>
        <p:spPr bwMode="auto">
          <a:xfrm>
            <a:off x="8580438" y="7023100"/>
            <a:ext cx="15843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500" b="0">
                <a:solidFill>
                  <a:schemeClr val="bg1"/>
                </a:solidFill>
              </a:defRPr>
            </a:lvl1pPr>
          </a:lstStyle>
          <a:p>
            <a:pPr>
              <a:defRPr/>
            </a:pPr>
            <a:r>
              <a:rPr lang="de-DE" altLang="de-DE"/>
              <a:t>Seite </a:t>
            </a:r>
            <a:fld id="{48BB2BB7-5076-4520-AF98-69DDDC1D18BF}" type="slidenum">
              <a:rPr lang="de-DE" altLang="de-DE" smtClean="0"/>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348" r:id="rId1"/>
    <p:sldLayoutId id="2147484349"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hf hdr="0" ftr="0"/>
  <p:txStyles>
    <p:title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p:titleStyle>
    <p:bodyStyle>
      <a:lvl1pPr marL="342900" indent="-342900" algn="l" defTabSz="1042988" rtl="0" eaLnBrk="0" fontAlgn="base" hangingPunct="0">
        <a:spcBef>
          <a:spcPct val="20000"/>
        </a:spcBef>
        <a:spcAft>
          <a:spcPct val="0"/>
        </a:spcAft>
        <a:buChar char="•"/>
        <a:defRPr sz="2400">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a:extLst>
              <a:ext uri="{FF2B5EF4-FFF2-40B4-BE49-F238E27FC236}">
                <a16:creationId xmlns:a16="http://schemas.microsoft.com/office/drawing/2014/main" id="{D73AB000-1756-4DDF-A2F5-0DEC6973810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spcBef>
                <a:spcPct val="20000"/>
              </a:spcBef>
              <a:buChar char="•"/>
              <a:defRPr sz="2400">
                <a:solidFill>
                  <a:srgbClr val="555555"/>
                </a:solidFill>
                <a:latin typeface="Arial" panose="020B0604020202020204" pitchFamily="34" charset="0"/>
              </a:defRPr>
            </a:lvl1pPr>
            <a:lvl2pPr marL="742950" indent="-285750" defTabSz="1042988">
              <a:spcBef>
                <a:spcPct val="20000"/>
              </a:spcBef>
              <a:buClr>
                <a:srgbClr val="004994"/>
              </a:buClr>
              <a:buChar char="•"/>
              <a:defRPr sz="2400">
                <a:solidFill>
                  <a:srgbClr val="555555"/>
                </a:solidFill>
                <a:latin typeface="Arial" panose="020B0604020202020204" pitchFamily="34" charset="0"/>
              </a:defRPr>
            </a:lvl2pPr>
            <a:lvl3pPr marL="1143000" indent="-228600" defTabSz="1042988">
              <a:spcBef>
                <a:spcPct val="20000"/>
              </a:spcBef>
              <a:buChar char="•"/>
              <a:defRPr sz="2400">
                <a:solidFill>
                  <a:srgbClr val="555555"/>
                </a:solidFill>
                <a:latin typeface="Arial" panose="020B0604020202020204" pitchFamily="34" charset="0"/>
              </a:defRPr>
            </a:lvl3pPr>
            <a:lvl4pPr marL="1600200" indent="-228600" defTabSz="1042988">
              <a:spcBef>
                <a:spcPct val="20000"/>
              </a:spcBef>
              <a:buChar char="•"/>
              <a:defRPr sz="2000">
                <a:solidFill>
                  <a:srgbClr val="555555"/>
                </a:solidFill>
                <a:latin typeface="Arial" panose="020B0604020202020204" pitchFamily="34" charset="0"/>
              </a:defRPr>
            </a:lvl4pPr>
            <a:lvl5pPr marL="2057400" indent="-228600" defTabSz="1042988">
              <a:spcBef>
                <a:spcPct val="20000"/>
              </a:spcBef>
              <a:buChar char="•"/>
              <a:defRPr sz="2000">
                <a:solidFill>
                  <a:srgbClr val="555555"/>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gn="r">
              <a:spcBef>
                <a:spcPct val="0"/>
              </a:spcBef>
              <a:buFontTx/>
              <a:buNone/>
            </a:pPr>
            <a:r>
              <a:rPr lang="de-DE" altLang="de-DE" sz="1800"/>
              <a:t>Beispiel 04</a:t>
            </a:r>
          </a:p>
        </p:txBody>
      </p:sp>
      <p:sp>
        <p:nvSpPr>
          <p:cNvPr id="5123" name="Titel 5">
            <a:extLst>
              <a:ext uri="{FF2B5EF4-FFF2-40B4-BE49-F238E27FC236}">
                <a16:creationId xmlns:a16="http://schemas.microsoft.com/office/drawing/2014/main" id="{72CB68F3-6F1B-4657-93C6-C30735CC03D6}"/>
              </a:ext>
            </a:extLst>
          </p:cNvPr>
          <p:cNvSpPr>
            <a:spLocks noGrp="1" noChangeArrowheads="1"/>
          </p:cNvSpPr>
          <p:nvPr>
            <p:ph type="ctrTitle"/>
          </p:nvPr>
        </p:nvSpPr>
        <p:spPr/>
        <p:txBody>
          <a:bodyPr/>
          <a:lstStyle/>
          <a:p>
            <a:pPr eaLnBrk="1" hangingPunct="1"/>
            <a:r>
              <a:rPr lang="de-DE" altLang="de-DE"/>
              <a:t>Berufskrankheiten aus der Praxis</a:t>
            </a:r>
          </a:p>
        </p:txBody>
      </p:sp>
      <p:sp>
        <p:nvSpPr>
          <p:cNvPr id="5124" name="Untertitel 6">
            <a:extLst>
              <a:ext uri="{FF2B5EF4-FFF2-40B4-BE49-F238E27FC236}">
                <a16:creationId xmlns:a16="http://schemas.microsoft.com/office/drawing/2014/main" id="{A29A74D3-79CA-4D21-A96E-8239E827FC4F}"/>
              </a:ext>
            </a:extLst>
          </p:cNvPr>
          <p:cNvSpPr>
            <a:spLocks noGrp="1" noChangeArrowheads="1"/>
          </p:cNvSpPr>
          <p:nvPr>
            <p:ph type="subTitle" idx="1"/>
          </p:nvPr>
        </p:nvSpPr>
        <p:spPr>
          <a:xfrm>
            <a:off x="3038475" y="3371850"/>
            <a:ext cx="6780213" cy="1752600"/>
          </a:xfrm>
        </p:spPr>
        <p:txBody>
          <a:bodyPr/>
          <a:lstStyle/>
          <a:p>
            <a:pPr marL="0" indent="0" eaLnBrk="1" hangingPunct="1">
              <a:buFontTx/>
              <a:buNone/>
            </a:pPr>
            <a:r>
              <a:rPr lang="de-DE" altLang="de-DE" dirty="0"/>
              <a:t>Hautkrebs durch Sonneneinwirkung </a:t>
            </a:r>
            <a:br>
              <a:rPr lang="de-DE" altLang="de-DE" dirty="0"/>
            </a:br>
            <a:r>
              <a:rPr lang="de-DE" altLang="de-DE" dirty="0"/>
              <a:t>bei der Arbeit</a:t>
            </a:r>
          </a:p>
        </p:txBody>
      </p:sp>
      <p:pic>
        <p:nvPicPr>
          <p:cNvPr id="8" name="Grafik 2">
            <a:extLst>
              <a:ext uri="{FF2B5EF4-FFF2-40B4-BE49-F238E27FC236}">
                <a16:creationId xmlns:a16="http://schemas.microsoft.com/office/drawing/2014/main" id="{34C09D1D-002F-425A-BB2D-81036E13A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6553200"/>
            <a:ext cx="739550" cy="73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5CF2B31-CF72-4542-8901-A3FEA8DB3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6050" y="6534991"/>
            <a:ext cx="801462" cy="78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8FFE2680-09C9-4D6B-8DEE-E423C271CFD4}"/>
              </a:ext>
            </a:extLst>
          </p:cNvPr>
          <p:cNvSpPr>
            <a:spLocks noGrp="1" noChangeArrowheads="1"/>
          </p:cNvSpPr>
          <p:nvPr>
            <p:ph type="title"/>
          </p:nvPr>
        </p:nvSpPr>
        <p:spPr>
          <a:xfrm>
            <a:off x="506413" y="1457325"/>
            <a:ext cx="9574212" cy="595313"/>
          </a:xfrm>
        </p:spPr>
        <p:txBody>
          <a:bodyPr/>
          <a:lstStyle/>
          <a:p>
            <a:pPr eaLnBrk="1" hangingPunct="1"/>
            <a:r>
              <a:rPr lang="de-DE" altLang="de-DE" dirty="0"/>
              <a:t>Ursachen der Erkrankung </a:t>
            </a:r>
          </a:p>
        </p:txBody>
      </p:sp>
      <p:sp>
        <p:nvSpPr>
          <p:cNvPr id="21507" name="Foliennummernplatzhalter 4">
            <a:extLst>
              <a:ext uri="{FF2B5EF4-FFF2-40B4-BE49-F238E27FC236}">
                <a16:creationId xmlns:a16="http://schemas.microsoft.com/office/drawing/2014/main" id="{B69553E0-23DF-4FA2-BB1F-54CEABD2AB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69078563-E9FB-4D44-A3D9-B1E9288C015A}" type="slidenum">
              <a:rPr lang="de-DE" altLang="de-DE" sz="1500" b="0" smtClean="0">
                <a:solidFill>
                  <a:schemeClr val="bg1"/>
                </a:solidFill>
              </a:rPr>
              <a:pPr/>
              <a:t>10</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02CCFEF5-4704-48F2-99AD-B0E9BBDDDB98}"/>
              </a:ext>
            </a:extLst>
          </p:cNvPr>
          <p:cNvSpPr>
            <a:spLocks noGrp="1"/>
          </p:cNvSpPr>
          <p:nvPr>
            <p:ph idx="1"/>
          </p:nvPr>
        </p:nvSpPr>
        <p:spPr>
          <a:xfrm>
            <a:off x="506413" y="2307431"/>
            <a:ext cx="8193087" cy="2947987"/>
          </a:xfrm>
        </p:spPr>
        <p:txBody>
          <a:bodyPr/>
          <a:lstStyle/>
          <a:p>
            <a:pPr marL="15875" indent="0">
              <a:lnSpc>
                <a:spcPct val="120000"/>
              </a:lnSpc>
              <a:spcBef>
                <a:spcPts val="600"/>
              </a:spcBef>
              <a:buFontTx/>
              <a:buNone/>
              <a:defRPr/>
            </a:pPr>
            <a:r>
              <a:rPr lang="de-DE" sz="2000" b="1" dirty="0">
                <a:solidFill>
                  <a:srgbClr val="000000"/>
                </a:solidFill>
              </a:rPr>
              <a:t>Privater Aspekt, der zur Erkrankung beigetragen hat:</a:t>
            </a:r>
            <a:endParaRPr lang="de-DE" sz="2000" dirty="0"/>
          </a:p>
          <a:p>
            <a:pPr marL="0" indent="0">
              <a:lnSpc>
                <a:spcPct val="120000"/>
              </a:lnSpc>
              <a:spcBef>
                <a:spcPts val="400"/>
              </a:spcBef>
              <a:buClr>
                <a:srgbClr val="004994"/>
              </a:buClr>
              <a:buFontTx/>
              <a:buNone/>
              <a:defRPr/>
            </a:pPr>
            <a:r>
              <a:rPr lang="de-DE" sz="2000" kern="1200" dirty="0">
                <a:solidFill>
                  <a:schemeClr val="tx1"/>
                </a:solidFill>
              </a:rPr>
              <a:t>Der Beschäftigte verbrachte einen großen Teil seiner Freizeit im Freien. Dabei verwendete er nur unzureichenden Sonnenschutz und hatte deshalb häufig Sonnenbrände.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50979D91-4C36-46D6-A3C1-FBB359F5D8B8}"/>
              </a:ext>
            </a:extLst>
          </p:cNvPr>
          <p:cNvSpPr>
            <a:spLocks noGrp="1" noChangeArrowheads="1"/>
          </p:cNvSpPr>
          <p:nvPr>
            <p:ph type="title"/>
          </p:nvPr>
        </p:nvSpPr>
        <p:spPr>
          <a:xfrm>
            <a:off x="506413" y="1457325"/>
            <a:ext cx="9574212" cy="595313"/>
          </a:xfrm>
        </p:spPr>
        <p:txBody>
          <a:bodyPr/>
          <a:lstStyle/>
          <a:p>
            <a:pPr eaLnBrk="1" hangingPunct="1"/>
            <a:r>
              <a:rPr lang="de-DE" altLang="de-DE"/>
              <a:t>Maßnahmen </a:t>
            </a:r>
          </a:p>
        </p:txBody>
      </p:sp>
      <p:sp>
        <p:nvSpPr>
          <p:cNvPr id="22531" name="Foliennummernplatzhalter 4">
            <a:extLst>
              <a:ext uri="{FF2B5EF4-FFF2-40B4-BE49-F238E27FC236}">
                <a16:creationId xmlns:a16="http://schemas.microsoft.com/office/drawing/2014/main" id="{2683BD2E-DE06-4F73-8AC6-B4613D9F049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7C401B89-48D9-4730-ACF5-A078E3DCC942}" type="slidenum">
              <a:rPr lang="de-DE" altLang="de-DE" sz="1500" b="0" smtClean="0">
                <a:solidFill>
                  <a:schemeClr val="bg1"/>
                </a:solidFill>
              </a:rPr>
              <a:pPr/>
              <a:t>11</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D7BD13E7-C168-46EB-A430-C653DD9616D7}"/>
              </a:ext>
            </a:extLst>
          </p:cNvPr>
          <p:cNvSpPr>
            <a:spLocks noGrp="1"/>
          </p:cNvSpPr>
          <p:nvPr>
            <p:ph idx="1"/>
          </p:nvPr>
        </p:nvSpPr>
        <p:spPr>
          <a:xfrm>
            <a:off x="506413" y="2317750"/>
            <a:ext cx="9550400" cy="4198938"/>
          </a:xfrm>
        </p:spPr>
        <p:txBody>
          <a:bodyPr/>
          <a:lstStyle/>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Überarbeitung der Gefährdungsbeurteilung in Zusammenarbeit mit der Fachkraft für Arbeitssicherheit und dem Betriebsarzt </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Anschaffung von Kopfbedeckung mit Nackenschutz</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Bereitstellung von geeigneter langärmliger Oberbekleidung</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Bereitstellung von Sonnenschutzcreme</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Aufstellen eines Schattenspenders für die Pausenzeiten (z. B. Baucontainer)</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Vermeidung von Außentätigkeiten in Zeiten mit besonders hoher Sonneneinstrahlung</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Unterweisung der Beschäftigten über das richtige Verhalten beim Aufenthalt in der Sonne</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Durchführung eines betrieblichen Gesundheitstags zum Thema Haut (inkl. </a:t>
            </a:r>
            <a:r>
              <a:rPr lang="de-DE" altLang="de-DE" sz="1800" kern="1200" dirty="0">
                <a:solidFill>
                  <a:schemeClr val="tx1"/>
                </a:solidFill>
              </a:rPr>
              <a:t>Hautscreening-Angebot)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D514F3AA-7182-464C-886C-B1073B3F1114}"/>
              </a:ext>
            </a:extLst>
          </p:cNvPr>
          <p:cNvSpPr>
            <a:spLocks noGrp="1" noChangeArrowheads="1"/>
          </p:cNvSpPr>
          <p:nvPr>
            <p:ph type="title"/>
          </p:nvPr>
        </p:nvSpPr>
        <p:spPr>
          <a:xfrm>
            <a:off x="506413" y="1457325"/>
            <a:ext cx="9574212" cy="595313"/>
          </a:xfrm>
        </p:spPr>
        <p:txBody>
          <a:bodyPr/>
          <a:lstStyle/>
          <a:p>
            <a:pPr eaLnBrk="1" hangingPunct="1"/>
            <a:r>
              <a:rPr lang="de-DE" altLang="de-DE" dirty="0"/>
              <a:t>Wissensblock: Medizinische Hintergründe</a:t>
            </a:r>
          </a:p>
        </p:txBody>
      </p:sp>
      <p:sp>
        <p:nvSpPr>
          <p:cNvPr id="24579" name="Foliennummernplatzhalter 4">
            <a:extLst>
              <a:ext uri="{FF2B5EF4-FFF2-40B4-BE49-F238E27FC236}">
                <a16:creationId xmlns:a16="http://schemas.microsoft.com/office/drawing/2014/main" id="{D0992CE6-55C6-46A5-A8E6-D28B3DECAC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84C97CC4-F603-4E36-ABF7-22D473FDC356}" type="slidenum">
              <a:rPr lang="de-DE" altLang="de-DE" sz="1500" b="0" smtClean="0">
                <a:solidFill>
                  <a:schemeClr val="bg1"/>
                </a:solidFill>
              </a:rPr>
              <a:pPr/>
              <a:t>12</a:t>
            </a:fld>
            <a:endParaRPr lang="de-DE" altLang="de-DE" sz="1500" b="0">
              <a:solidFill>
                <a:schemeClr val="bg1"/>
              </a:solidFill>
            </a:endParaRPr>
          </a:p>
        </p:txBody>
      </p:sp>
      <p:sp>
        <p:nvSpPr>
          <p:cNvPr id="15364" name="Inhaltsplatzhalter 2">
            <a:extLst>
              <a:ext uri="{FF2B5EF4-FFF2-40B4-BE49-F238E27FC236}">
                <a16:creationId xmlns:a16="http://schemas.microsoft.com/office/drawing/2014/main" id="{1474A1CC-6A90-460A-B96C-53F3B53A67D4}"/>
              </a:ext>
            </a:extLst>
          </p:cNvPr>
          <p:cNvSpPr>
            <a:spLocks noGrp="1"/>
          </p:cNvSpPr>
          <p:nvPr>
            <p:ph idx="1"/>
          </p:nvPr>
        </p:nvSpPr>
        <p:spPr>
          <a:xfrm>
            <a:off x="508001" y="2312988"/>
            <a:ext cx="9426575" cy="3808412"/>
          </a:xfrm>
        </p:spPr>
        <p:txBody>
          <a:bodyPr/>
          <a:lstStyle/>
          <a:p>
            <a:pPr marL="285750" lvl="1" indent="-285750">
              <a:lnSpc>
                <a:spcPct val="120000"/>
              </a:lnSpc>
              <a:spcBef>
                <a:spcPts val="1200"/>
              </a:spcBef>
              <a:buFont typeface="Arial" panose="020B0604020202020204" pitchFamily="34" charset="0"/>
              <a:buChar char="•"/>
              <a:defRPr/>
            </a:pPr>
            <a:r>
              <a:rPr lang="de-DE" altLang="de-DE" sz="1800" kern="1200" dirty="0">
                <a:solidFill>
                  <a:schemeClr val="tx1"/>
                </a:solidFill>
              </a:rPr>
              <a:t>Die natürliche UV-Strahlung wirkt direkt krebserzeugend durch die Schädigung von Körperzellen und/oder indirekt krebserzeugend durch die Schwächung des Immunsystems. Dadurch kommt es zu Schädigungen der Haut in Form von aktinischen Keratosen und/oder Plattenepithelkarzinomen (Hautkrebs). </a:t>
            </a:r>
          </a:p>
          <a:p>
            <a:pPr marL="285750" lvl="1" indent="-285750">
              <a:lnSpc>
                <a:spcPct val="120000"/>
              </a:lnSpc>
              <a:spcBef>
                <a:spcPts val="1200"/>
              </a:spcBef>
              <a:buFont typeface="Arial" panose="020B0604020202020204" pitchFamily="34" charset="0"/>
              <a:buChar char="•"/>
              <a:defRPr/>
            </a:pPr>
            <a:r>
              <a:rPr lang="de-DE" altLang="de-DE" sz="1800" kern="1200" dirty="0">
                <a:solidFill>
                  <a:schemeClr val="tx1"/>
                </a:solidFill>
              </a:rPr>
              <a:t>Aktinische Keratosen sind raue schuppende Male, Papeln oder Plaques mit einer Größe von 1 mm bis 2 cm als Ausgangsstadium für Plattenepithelkarzinome (Hautkrebs).</a:t>
            </a:r>
          </a:p>
          <a:p>
            <a:pPr marL="285750" lvl="1" indent="-285750">
              <a:lnSpc>
                <a:spcPct val="120000"/>
              </a:lnSpc>
              <a:spcBef>
                <a:spcPts val="1200"/>
              </a:spcBef>
              <a:buFont typeface="Arial" panose="020B0604020202020204" pitchFamily="34" charset="0"/>
              <a:buChar char="•"/>
              <a:defRPr/>
            </a:pPr>
            <a:r>
              <a:rPr lang="de-DE" altLang="de-DE" sz="1800" kern="1200" dirty="0">
                <a:solidFill>
                  <a:schemeClr val="tx1"/>
                </a:solidFill>
              </a:rPr>
              <a:t>Die durchschnittliche Einwirkungsdauer der UV-Strahlung für die Entstehung solcher Schädigungen beträgt 15 bis 30 Jahre, es werden jedoch auch deutlich kürzere Zeiten von weniger als 10 Jahren beschrieben.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2D4876CC-79FA-4D65-ADA9-2BA7F844E4D3}"/>
              </a:ext>
            </a:extLst>
          </p:cNvPr>
          <p:cNvSpPr>
            <a:spLocks noGrp="1" noChangeArrowheads="1"/>
          </p:cNvSpPr>
          <p:nvPr>
            <p:ph type="title"/>
          </p:nvPr>
        </p:nvSpPr>
        <p:spPr>
          <a:xfrm>
            <a:off x="506413" y="1457325"/>
            <a:ext cx="9574212" cy="595313"/>
          </a:xfrm>
        </p:spPr>
        <p:txBody>
          <a:bodyPr/>
          <a:lstStyle/>
          <a:p>
            <a:pPr eaLnBrk="1" hangingPunct="1"/>
            <a:r>
              <a:rPr lang="de-DE" altLang="de-DE"/>
              <a:t>Fragen für die Diskussionsrunde</a:t>
            </a:r>
          </a:p>
        </p:txBody>
      </p:sp>
      <p:sp>
        <p:nvSpPr>
          <p:cNvPr id="26627" name="Foliennummernplatzhalter 4">
            <a:extLst>
              <a:ext uri="{FF2B5EF4-FFF2-40B4-BE49-F238E27FC236}">
                <a16:creationId xmlns:a16="http://schemas.microsoft.com/office/drawing/2014/main" id="{548D7F8A-4401-4A8E-979F-EC7C9BFEEB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C4C16DB9-8E27-498E-9FA2-A92E677B5458}" type="slidenum">
              <a:rPr lang="de-DE" altLang="de-DE" sz="1500" b="0" smtClean="0">
                <a:solidFill>
                  <a:schemeClr val="bg1"/>
                </a:solidFill>
              </a:rPr>
              <a:pPr/>
              <a:t>13</a:t>
            </a:fld>
            <a:endParaRPr lang="de-DE" altLang="de-DE" sz="1500" b="0">
              <a:solidFill>
                <a:schemeClr val="bg1"/>
              </a:solidFill>
            </a:endParaRPr>
          </a:p>
        </p:txBody>
      </p:sp>
      <p:sp>
        <p:nvSpPr>
          <p:cNvPr id="15364" name="Inhaltsplatzhalter 2">
            <a:extLst>
              <a:ext uri="{FF2B5EF4-FFF2-40B4-BE49-F238E27FC236}">
                <a16:creationId xmlns:a16="http://schemas.microsoft.com/office/drawing/2014/main" id="{CAE9758C-61C7-4E1C-84B8-364D64E31FBB}"/>
              </a:ext>
            </a:extLst>
          </p:cNvPr>
          <p:cNvSpPr>
            <a:spLocks noGrp="1"/>
          </p:cNvSpPr>
          <p:nvPr>
            <p:ph idx="1"/>
          </p:nvPr>
        </p:nvSpPr>
        <p:spPr>
          <a:xfrm>
            <a:off x="506413" y="2309813"/>
            <a:ext cx="9434512" cy="4575175"/>
          </a:xfrm>
        </p:spPr>
        <p:txBody>
          <a:bodyPr/>
          <a:lstStyle/>
          <a:p>
            <a:pPr marL="285750" lvl="1" indent="-285750">
              <a:lnSpc>
                <a:spcPct val="120000"/>
              </a:lnSpc>
              <a:spcBef>
                <a:spcPts val="1200"/>
              </a:spcBef>
              <a:buFont typeface="Arial" panose="020B0604020202020204" pitchFamily="34" charset="0"/>
              <a:buChar char="•"/>
              <a:defRPr/>
            </a:pPr>
            <a:r>
              <a:rPr lang="de-DE" altLang="de-DE" sz="1800" kern="1200" dirty="0">
                <a:solidFill>
                  <a:schemeClr val="tx1"/>
                </a:solidFill>
              </a:rPr>
              <a:t>Welche regelmäßigen oder längeren Tätigkeiten gibt es bei uns, die den Aufenthalt unter freiem Himmel erforderlich machen? Wie lange halten wir uns dort auf?</a:t>
            </a:r>
          </a:p>
          <a:p>
            <a:pPr marL="285750" lvl="1" indent="-285750">
              <a:lnSpc>
                <a:spcPct val="120000"/>
              </a:lnSpc>
              <a:spcBef>
                <a:spcPts val="1200"/>
              </a:spcBef>
              <a:buFont typeface="Arial" panose="020B0604020202020204" pitchFamily="34" charset="0"/>
              <a:buChar char="•"/>
              <a:defRPr/>
            </a:pPr>
            <a:r>
              <a:rPr lang="de-DE" altLang="de-DE" sz="1800" kern="1200" dirty="0">
                <a:solidFill>
                  <a:schemeClr val="tx1"/>
                </a:solidFill>
              </a:rPr>
              <a:t>Wie schützen wir uns vor direkter Sonneneinstrahlung?</a:t>
            </a:r>
          </a:p>
          <a:p>
            <a:pPr marL="285750" lvl="1" indent="-285750">
              <a:lnSpc>
                <a:spcPct val="120000"/>
              </a:lnSpc>
              <a:spcBef>
                <a:spcPts val="1200"/>
              </a:spcBef>
              <a:buFont typeface="Arial" panose="020B0604020202020204" pitchFamily="34" charset="0"/>
              <a:buChar char="•"/>
              <a:defRPr/>
            </a:pPr>
            <a:r>
              <a:rPr lang="de-DE" altLang="de-DE" sz="1800" kern="1200" dirty="0">
                <a:solidFill>
                  <a:schemeClr val="tx1"/>
                </a:solidFill>
              </a:rPr>
              <a:t>Sind die bei uns ergriffenen Maßnahmen zum Schutz vor Sonneneinstrahlung praktikabel?</a:t>
            </a:r>
          </a:p>
          <a:p>
            <a:pPr marL="285750" lvl="1" indent="-285750">
              <a:lnSpc>
                <a:spcPct val="120000"/>
              </a:lnSpc>
              <a:spcBef>
                <a:spcPts val="1200"/>
              </a:spcBef>
              <a:buFont typeface="Arial" panose="020B0604020202020204" pitchFamily="34" charset="0"/>
              <a:buChar char="•"/>
              <a:defRPr/>
            </a:pPr>
            <a:r>
              <a:rPr lang="de-DE" altLang="de-DE" sz="1800" kern="1200" dirty="0">
                <a:solidFill>
                  <a:schemeClr val="tx1"/>
                </a:solidFill>
              </a:rPr>
              <a:t>Wie erkenne ich erste Anzeichen einer Erkrankung der Haut und wie reagiere ich?</a:t>
            </a:r>
          </a:p>
          <a:p>
            <a:pPr marL="285750" lvl="1" indent="-285750">
              <a:lnSpc>
                <a:spcPct val="120000"/>
              </a:lnSpc>
              <a:spcBef>
                <a:spcPts val="1200"/>
              </a:spcBef>
              <a:buFont typeface="Arial" panose="020B0604020202020204" pitchFamily="34" charset="0"/>
              <a:buChar char="•"/>
              <a:defRPr/>
            </a:pPr>
            <a:r>
              <a:rPr lang="de-DE" altLang="de-DE" sz="1800" kern="1200" dirty="0">
                <a:solidFill>
                  <a:schemeClr val="tx1"/>
                </a:solidFill>
              </a:rPr>
              <a:t>Haben wir Verbesserungsvorschläge?</a:t>
            </a:r>
          </a:p>
          <a:p>
            <a:pPr marL="358775">
              <a:lnSpc>
                <a:spcPct val="120000"/>
              </a:lnSpc>
              <a:spcBef>
                <a:spcPts val="1200"/>
              </a:spcBef>
              <a:defRPr/>
            </a:pPr>
            <a:endParaRPr lang="de-DE" altLang="de-DE" sz="2000" dirty="0">
              <a:solidFill>
                <a:schemeClr val="tx1"/>
              </a:solidFill>
            </a:endParaRPr>
          </a:p>
          <a:p>
            <a:pPr marL="358775">
              <a:lnSpc>
                <a:spcPct val="120000"/>
              </a:lnSpc>
              <a:spcBef>
                <a:spcPts val="1200"/>
              </a:spcBef>
              <a:defRPr/>
            </a:pPr>
            <a:endParaRPr lang="de-DE" altLang="de-DE" sz="2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60DD6BEE-34BF-45B0-8CB0-25F5DEF1224F}"/>
              </a:ext>
            </a:extLst>
          </p:cNvPr>
          <p:cNvSpPr>
            <a:spLocks noGrp="1" noChangeArrowheads="1"/>
          </p:cNvSpPr>
          <p:nvPr>
            <p:ph type="title" idx="4294967295"/>
          </p:nvPr>
        </p:nvSpPr>
        <p:spPr>
          <a:xfrm>
            <a:off x="590550" y="1457325"/>
            <a:ext cx="9574213" cy="595313"/>
          </a:xfrm>
        </p:spPr>
        <p:txBody>
          <a:bodyPr/>
          <a:lstStyle/>
          <a:p>
            <a:pPr eaLnBrk="1" hangingPunct="1"/>
            <a:r>
              <a:rPr lang="de-DE" altLang="de-DE" dirty="0"/>
              <a:t>Arbeitssituation</a:t>
            </a:r>
          </a:p>
        </p:txBody>
      </p:sp>
      <p:sp>
        <p:nvSpPr>
          <p:cNvPr id="7171" name="Datumsplatzhalter 3">
            <a:extLst>
              <a:ext uri="{FF2B5EF4-FFF2-40B4-BE49-F238E27FC236}">
                <a16:creationId xmlns:a16="http://schemas.microsoft.com/office/drawing/2014/main" id="{01B03E5E-2A61-416A-A5CE-F2D0262D04BB}"/>
              </a:ext>
            </a:extLst>
          </p:cNvPr>
          <p:cNvSpPr txBox="1">
            <a:spLocks noGrp="1"/>
          </p:cNvSpPr>
          <p:nvPr/>
        </p:nvSpPr>
        <p:spPr bwMode="auto">
          <a:xfrm>
            <a:off x="6064250" y="7023100"/>
            <a:ext cx="2133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endParaRPr lang="de-DE" altLang="de-DE" sz="1400" b="0">
              <a:solidFill>
                <a:schemeClr val="bg1"/>
              </a:solidFill>
            </a:endParaRPr>
          </a:p>
        </p:txBody>
      </p:sp>
      <p:sp>
        <p:nvSpPr>
          <p:cNvPr id="7172" name="Foliennummernplatzhalter 4">
            <a:extLst>
              <a:ext uri="{FF2B5EF4-FFF2-40B4-BE49-F238E27FC236}">
                <a16:creationId xmlns:a16="http://schemas.microsoft.com/office/drawing/2014/main" id="{64DD92D7-7BED-4D57-97B5-FE54CB2C7C48}"/>
              </a:ext>
            </a:extLst>
          </p:cNvPr>
          <p:cNvSpPr txBox="1">
            <a:spLocks noGrp="1"/>
          </p:cNvSpPr>
          <p:nvPr/>
        </p:nvSpPr>
        <p:spPr bwMode="auto">
          <a:xfrm>
            <a:off x="8580438" y="7023100"/>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r>
              <a:rPr lang="de-DE" altLang="de-DE" sz="1500" b="0">
                <a:solidFill>
                  <a:schemeClr val="bg1"/>
                </a:solidFill>
              </a:rPr>
              <a:t>Seite </a:t>
            </a:r>
            <a:fld id="{04974512-8F9D-4D5C-BAC3-99C4E9CEA32E}" type="slidenum">
              <a:rPr lang="de-DE" altLang="de-DE" sz="1500" b="0">
                <a:solidFill>
                  <a:schemeClr val="bg1"/>
                </a:solidFill>
              </a:rPr>
              <a:pPr algn="r" eaLnBrk="1" hangingPunct="1"/>
              <a:t>2</a:t>
            </a:fld>
            <a:endParaRPr lang="de-DE" altLang="de-DE" sz="1500" b="0">
              <a:solidFill>
                <a:schemeClr val="bg1"/>
              </a:solidFill>
            </a:endParaRPr>
          </a:p>
        </p:txBody>
      </p:sp>
      <p:sp>
        <p:nvSpPr>
          <p:cNvPr id="5125" name="Rechteck 6">
            <a:extLst>
              <a:ext uri="{FF2B5EF4-FFF2-40B4-BE49-F238E27FC236}">
                <a16:creationId xmlns:a16="http://schemas.microsoft.com/office/drawing/2014/main" id="{22891B29-0E26-4AC7-AA10-664608D7DA1E}"/>
              </a:ext>
            </a:extLst>
          </p:cNvPr>
          <p:cNvSpPr>
            <a:spLocks noChangeArrowheads="1"/>
          </p:cNvSpPr>
          <p:nvPr/>
        </p:nvSpPr>
        <p:spPr bwMode="auto">
          <a:xfrm>
            <a:off x="590550" y="2052638"/>
            <a:ext cx="96583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defRPr/>
            </a:pPr>
            <a:r>
              <a:rPr lang="de-DE" altLang="de-DE" sz="2000" dirty="0">
                <a:solidFill>
                  <a:schemeClr val="tx1"/>
                </a:solidFill>
              </a:rPr>
              <a:t>Person</a:t>
            </a:r>
          </a:p>
          <a:p>
            <a:pPr marL="342900" indent="-342900">
              <a:spcBef>
                <a:spcPts val="600"/>
              </a:spcBef>
              <a:buClr>
                <a:srgbClr val="004994"/>
              </a:buClr>
              <a:buFont typeface="Arial" panose="020B0604020202020204" pitchFamily="34" charset="0"/>
              <a:buChar char="•"/>
              <a:defRPr/>
            </a:pPr>
            <a:r>
              <a:rPr lang="de-DE" altLang="de-DE" sz="1800" b="0" dirty="0">
                <a:solidFill>
                  <a:schemeClr val="tx1"/>
                </a:solidFill>
              </a:rPr>
              <a:t>53-jähriger Beschäftigter</a:t>
            </a:r>
          </a:p>
          <a:p>
            <a:pPr marL="342900" indent="-342900">
              <a:spcBef>
                <a:spcPts val="600"/>
              </a:spcBef>
              <a:buClr>
                <a:srgbClr val="004994"/>
              </a:buClr>
              <a:buFont typeface="Arial" panose="020B0604020202020204" pitchFamily="34" charset="0"/>
              <a:buChar char="•"/>
              <a:defRPr/>
            </a:pPr>
            <a:r>
              <a:rPr lang="de-DE" altLang="de-DE" sz="1800" b="0" dirty="0">
                <a:solidFill>
                  <a:schemeClr val="tx1"/>
                </a:solidFill>
              </a:rPr>
              <a:t>etwa 25 Jahre als Schlosser in der Rohstoffgewinnung eines Zementwerkes tätig</a:t>
            </a:r>
          </a:p>
        </p:txBody>
      </p:sp>
      <p:sp>
        <p:nvSpPr>
          <p:cNvPr id="7174" name="Rechteck 7">
            <a:extLst>
              <a:ext uri="{FF2B5EF4-FFF2-40B4-BE49-F238E27FC236}">
                <a16:creationId xmlns:a16="http://schemas.microsoft.com/office/drawing/2014/main" id="{03CF1240-B02D-4B9C-B3DE-8D0E3E340877}"/>
              </a:ext>
            </a:extLst>
          </p:cNvPr>
          <p:cNvSpPr>
            <a:spLocks noChangeArrowheads="1"/>
          </p:cNvSpPr>
          <p:nvPr/>
        </p:nvSpPr>
        <p:spPr bwMode="auto">
          <a:xfrm>
            <a:off x="590550" y="3352800"/>
            <a:ext cx="9537700" cy="291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2000" dirty="0">
                <a:solidFill>
                  <a:schemeClr val="tx1"/>
                </a:solidFill>
              </a:rPr>
              <a:t>Aufgabe/Tätigkeit</a:t>
            </a:r>
          </a:p>
          <a:p>
            <a:pPr>
              <a:lnSpc>
                <a:spcPct val="120000"/>
              </a:lnSpc>
              <a:spcBef>
                <a:spcPts val="600"/>
              </a:spcBef>
              <a:buClr>
                <a:srgbClr val="004994"/>
              </a:buClr>
            </a:pPr>
            <a:r>
              <a:rPr lang="de-DE" altLang="de-DE" sz="1800" b="0" dirty="0">
                <a:solidFill>
                  <a:schemeClr val="tx1"/>
                </a:solidFill>
              </a:rPr>
              <a:t>Der Beschäftigte ist vorwiegend für die Funktionsfähigkeit der Bandförderanlagen zuständig, womit der gewonnene Rohstoff von der Abbaustelle zur Aufbereitung transportiert wird. Da das Gewinnungsgerät seine Position permanent verändert, ist auch ein häufiger Umbau der Förderanlagen notwendig. Hinzu kommen regelmäßige Wartungsaufgaben, wie Gurt- und Rollenwechsel sowie Abschmierarbeiten.</a:t>
            </a:r>
          </a:p>
          <a:p>
            <a:pPr>
              <a:lnSpc>
                <a:spcPct val="120000"/>
              </a:lnSpc>
              <a:spcBef>
                <a:spcPts val="600"/>
              </a:spcBef>
              <a:buClr>
                <a:srgbClr val="004994"/>
              </a:buClr>
            </a:pPr>
            <a:r>
              <a:rPr lang="de-DE" altLang="de-DE" sz="1800" b="0" dirty="0">
                <a:solidFill>
                  <a:schemeClr val="tx1"/>
                </a:solidFill>
              </a:rPr>
              <a:t>Der Beschäftigte arbeitet in der Regel ohne Kopfbedeckung und verwendet keine Sonnenschutzcreme. Insbesondere an warmen Tagen arbeitet er in kurzärmliger Kleidung.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Grafik 3">
            <a:extLst>
              <a:ext uri="{FF2B5EF4-FFF2-40B4-BE49-F238E27FC236}">
                <a16:creationId xmlns:a16="http://schemas.microsoft.com/office/drawing/2014/main" id="{2AE1A7A0-8DC0-46A2-9D94-664580DED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1558925"/>
            <a:ext cx="5148262"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el 1">
            <a:extLst>
              <a:ext uri="{FF2B5EF4-FFF2-40B4-BE49-F238E27FC236}">
                <a16:creationId xmlns:a16="http://schemas.microsoft.com/office/drawing/2014/main" id="{3F0C7279-6B02-48B3-B553-BFEAC253A86A}"/>
              </a:ext>
            </a:extLst>
          </p:cNvPr>
          <p:cNvSpPr>
            <a:spLocks noGrp="1" noChangeArrowheads="1"/>
          </p:cNvSpPr>
          <p:nvPr>
            <p:ph type="title"/>
          </p:nvPr>
        </p:nvSpPr>
        <p:spPr>
          <a:xfrm>
            <a:off x="506413" y="1457325"/>
            <a:ext cx="9574212" cy="595313"/>
          </a:xfrm>
        </p:spPr>
        <p:txBody>
          <a:bodyPr/>
          <a:lstStyle/>
          <a:p>
            <a:pPr eaLnBrk="1" hangingPunct="1"/>
            <a:r>
              <a:rPr lang="de-DE" altLang="de-DE" dirty="0"/>
              <a:t>Station / Tätigkeit </a:t>
            </a:r>
          </a:p>
        </p:txBody>
      </p:sp>
      <p:sp>
        <p:nvSpPr>
          <p:cNvPr id="9220" name="Foliennummernplatzhalter 4">
            <a:extLst>
              <a:ext uri="{FF2B5EF4-FFF2-40B4-BE49-F238E27FC236}">
                <a16:creationId xmlns:a16="http://schemas.microsoft.com/office/drawing/2014/main" id="{4F2CBA57-BFCD-4A3F-8AAA-ED6A28D8A73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E188DE1B-8ED2-4AC9-AEFE-761A307F84AE}" type="slidenum">
              <a:rPr lang="de-DE" altLang="de-DE" sz="1500" b="0" smtClean="0">
                <a:solidFill>
                  <a:schemeClr val="bg1"/>
                </a:solidFill>
              </a:rPr>
              <a:pPr/>
              <a:t>3</a:t>
            </a:fld>
            <a:endParaRPr lang="de-DE" altLang="de-DE" sz="1500" b="0">
              <a:solidFill>
                <a:schemeClr val="bg1"/>
              </a:solidFill>
            </a:endParaRPr>
          </a:p>
        </p:txBody>
      </p:sp>
      <p:sp>
        <p:nvSpPr>
          <p:cNvPr id="9221" name="Rechteck 6">
            <a:extLst>
              <a:ext uri="{FF2B5EF4-FFF2-40B4-BE49-F238E27FC236}">
                <a16:creationId xmlns:a16="http://schemas.microsoft.com/office/drawing/2014/main" id="{2726B654-B804-425E-969D-6B2779769A6D}"/>
              </a:ext>
            </a:extLst>
          </p:cNvPr>
          <p:cNvSpPr>
            <a:spLocks noChangeArrowheads="1"/>
          </p:cNvSpPr>
          <p:nvPr/>
        </p:nvSpPr>
        <p:spPr bwMode="auto">
          <a:xfrm>
            <a:off x="985838" y="2209800"/>
            <a:ext cx="38481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Der Beschäftigte arbeitet 25 Jahre in der Tagschicht überwiegend unter freiem Himmel. Hierbei ist er der schädlichen UV-Strahlung der Sonne ausgesetzt.</a:t>
            </a:r>
          </a:p>
        </p:txBody>
      </p:sp>
      <p:sp>
        <p:nvSpPr>
          <p:cNvPr id="9222" name="Ellipse 15">
            <a:extLst>
              <a:ext uri="{FF2B5EF4-FFF2-40B4-BE49-F238E27FC236}">
                <a16:creationId xmlns:a16="http://schemas.microsoft.com/office/drawing/2014/main" id="{70CB41FF-13EE-4BB3-A252-25A8C7C10FAB}"/>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1</a:t>
            </a:r>
            <a:endParaRPr lang="de-DE" altLang="de-DE" sz="1400">
              <a:solidFill>
                <a:schemeClr val="bg1"/>
              </a:solidFill>
            </a:endParaRPr>
          </a:p>
        </p:txBody>
      </p:sp>
      <p:sp>
        <p:nvSpPr>
          <p:cNvPr id="11" name="Textfeld 10">
            <a:extLst>
              <a:ext uri="{FF2B5EF4-FFF2-40B4-BE49-F238E27FC236}">
                <a16:creationId xmlns:a16="http://schemas.microsoft.com/office/drawing/2014/main" id="{61DEDEFD-986E-41EC-B0AB-E794BAECB3FB}"/>
              </a:ext>
            </a:extLst>
          </p:cNvPr>
          <p:cNvSpPr txBox="1"/>
          <p:nvPr/>
        </p:nvSpPr>
        <p:spPr>
          <a:xfrm>
            <a:off x="8143875" y="6288088"/>
            <a:ext cx="2089150"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ca. 1972–1997</a:t>
            </a:r>
          </a:p>
        </p:txBody>
      </p:sp>
      <p:sp>
        <p:nvSpPr>
          <p:cNvPr id="9224" name="Rechteck 8">
            <a:extLst>
              <a:ext uri="{FF2B5EF4-FFF2-40B4-BE49-F238E27FC236}">
                <a16:creationId xmlns:a16="http://schemas.microsoft.com/office/drawing/2014/main" id="{08E6103C-366C-46C6-A960-0CD88F48082A}"/>
              </a:ext>
            </a:extLst>
          </p:cNvPr>
          <p:cNvSpPr>
            <a:spLocks noChangeArrowheads="1"/>
          </p:cNvSpPr>
          <p:nvPr/>
        </p:nvSpPr>
        <p:spPr bwMode="auto">
          <a:xfrm>
            <a:off x="5237163" y="1554163"/>
            <a:ext cx="5148262" cy="5148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rafik 2">
            <a:extLst>
              <a:ext uri="{FF2B5EF4-FFF2-40B4-BE49-F238E27FC236}">
                <a16:creationId xmlns:a16="http://schemas.microsoft.com/office/drawing/2014/main" id="{53C1CD1F-D56E-41E8-8F44-5A06A4C05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1554163"/>
            <a:ext cx="5148262"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Foliennummernplatzhalter 4">
            <a:extLst>
              <a:ext uri="{FF2B5EF4-FFF2-40B4-BE49-F238E27FC236}">
                <a16:creationId xmlns:a16="http://schemas.microsoft.com/office/drawing/2014/main" id="{508FB012-F74C-456A-8F98-283080D808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DB8B5A38-6CC7-4102-B987-AD0B18B676D2}" type="slidenum">
              <a:rPr lang="de-DE" altLang="de-DE" sz="1500" b="0" smtClean="0">
                <a:solidFill>
                  <a:schemeClr val="bg1"/>
                </a:solidFill>
              </a:rPr>
              <a:pPr/>
              <a:t>4</a:t>
            </a:fld>
            <a:endParaRPr lang="de-DE" altLang="de-DE" sz="1500" b="0">
              <a:solidFill>
                <a:schemeClr val="bg1"/>
              </a:solidFill>
            </a:endParaRPr>
          </a:p>
        </p:txBody>
      </p:sp>
      <p:sp>
        <p:nvSpPr>
          <p:cNvPr id="11268" name="Rechteck 6">
            <a:extLst>
              <a:ext uri="{FF2B5EF4-FFF2-40B4-BE49-F238E27FC236}">
                <a16:creationId xmlns:a16="http://schemas.microsoft.com/office/drawing/2014/main" id="{4A0009B4-BD75-4E5E-896C-E036A1BE39EB}"/>
              </a:ext>
            </a:extLst>
          </p:cNvPr>
          <p:cNvSpPr>
            <a:spLocks noChangeArrowheads="1"/>
          </p:cNvSpPr>
          <p:nvPr/>
        </p:nvSpPr>
        <p:spPr bwMode="auto">
          <a:xfrm>
            <a:off x="985838" y="2209800"/>
            <a:ext cx="425608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000">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1200"/>
              </a:spcBef>
              <a:buClr>
                <a:srgbClr val="004994"/>
              </a:buClr>
            </a:pPr>
            <a:r>
              <a:rPr lang="de-DE" altLang="de-DE" sz="1800" b="0">
                <a:solidFill>
                  <a:schemeClr val="tx1"/>
                </a:solidFill>
              </a:rPr>
              <a:t>Im Laufe der Zeit treten bei dem Beschäftigten zahlreiche sichtbare Hautveränderungen auf. </a:t>
            </a:r>
          </a:p>
          <a:p>
            <a:pPr>
              <a:lnSpc>
                <a:spcPct val="120000"/>
              </a:lnSpc>
              <a:spcBef>
                <a:spcPts val="1200"/>
              </a:spcBef>
              <a:buClr>
                <a:srgbClr val="004994"/>
              </a:buClr>
            </a:pPr>
            <a:endParaRPr lang="de-DE" altLang="de-DE" sz="1400" b="0" i="1">
              <a:solidFill>
                <a:srgbClr val="0070C0"/>
              </a:solidFill>
            </a:endParaRPr>
          </a:p>
        </p:txBody>
      </p:sp>
      <p:sp>
        <p:nvSpPr>
          <p:cNvPr id="11269" name="Ellipse 15">
            <a:extLst>
              <a:ext uri="{FF2B5EF4-FFF2-40B4-BE49-F238E27FC236}">
                <a16:creationId xmlns:a16="http://schemas.microsoft.com/office/drawing/2014/main" id="{0E6AC68F-C6C2-4D6E-82AB-A2E8CBE7EE7F}"/>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2</a:t>
            </a:r>
            <a:endParaRPr lang="de-DE" altLang="de-DE" sz="1400">
              <a:solidFill>
                <a:schemeClr val="bg1"/>
              </a:solidFill>
            </a:endParaRPr>
          </a:p>
        </p:txBody>
      </p:sp>
      <p:sp>
        <p:nvSpPr>
          <p:cNvPr id="14" name="Textfeld 13">
            <a:extLst>
              <a:ext uri="{FF2B5EF4-FFF2-40B4-BE49-F238E27FC236}">
                <a16:creationId xmlns:a16="http://schemas.microsoft.com/office/drawing/2014/main" id="{108A8E71-A873-4B27-B15C-1865A239CCFD}"/>
              </a:ext>
            </a:extLst>
          </p:cNvPr>
          <p:cNvSpPr txBox="1"/>
          <p:nvPr/>
        </p:nvSpPr>
        <p:spPr>
          <a:xfrm>
            <a:off x="8143875" y="6288088"/>
            <a:ext cx="2089150"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ca. 1972–1997</a:t>
            </a:r>
          </a:p>
        </p:txBody>
      </p:sp>
      <p:sp>
        <p:nvSpPr>
          <p:cNvPr id="11271" name="Titel 1">
            <a:extLst>
              <a:ext uri="{FF2B5EF4-FFF2-40B4-BE49-F238E27FC236}">
                <a16:creationId xmlns:a16="http://schemas.microsoft.com/office/drawing/2014/main" id="{3B034DBF-DF6E-451E-B73F-B6E99628ECD2}"/>
              </a:ext>
            </a:extLst>
          </p:cNvPr>
          <p:cNvSpPr>
            <a:spLocks noGrp="1" noChangeArrowheads="1"/>
          </p:cNvSpPr>
          <p:nvPr>
            <p:ph type="title"/>
          </p:nvPr>
        </p:nvSpPr>
        <p:spPr>
          <a:xfrm>
            <a:off x="506413" y="1457325"/>
            <a:ext cx="9574212" cy="595313"/>
          </a:xfrm>
        </p:spPr>
        <p:txBody>
          <a:bodyPr/>
          <a:lstStyle/>
          <a:p>
            <a:pPr eaLnBrk="1" hangingPunct="1"/>
            <a:r>
              <a:rPr lang="de-DE" altLang="de-DE" dirty="0"/>
              <a:t>Beschwerden</a:t>
            </a:r>
          </a:p>
        </p:txBody>
      </p:sp>
      <p:sp>
        <p:nvSpPr>
          <p:cNvPr id="11272" name="Rechteck 8">
            <a:extLst>
              <a:ext uri="{FF2B5EF4-FFF2-40B4-BE49-F238E27FC236}">
                <a16:creationId xmlns:a16="http://schemas.microsoft.com/office/drawing/2014/main" id="{2105C7E9-FDAC-4523-B898-85ED988F4A30}"/>
              </a:ext>
            </a:extLst>
          </p:cNvPr>
          <p:cNvSpPr>
            <a:spLocks noChangeArrowheads="1"/>
          </p:cNvSpPr>
          <p:nvPr/>
        </p:nvSpPr>
        <p:spPr bwMode="auto">
          <a:xfrm>
            <a:off x="5237163" y="1554163"/>
            <a:ext cx="5148262" cy="5148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rafik 2">
            <a:extLst>
              <a:ext uri="{FF2B5EF4-FFF2-40B4-BE49-F238E27FC236}">
                <a16:creationId xmlns:a16="http://schemas.microsoft.com/office/drawing/2014/main" id="{2ABF33DC-3A32-48BC-A38C-DA7181B61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513" y="1549400"/>
            <a:ext cx="5146675"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el 1">
            <a:extLst>
              <a:ext uri="{FF2B5EF4-FFF2-40B4-BE49-F238E27FC236}">
                <a16:creationId xmlns:a16="http://schemas.microsoft.com/office/drawing/2014/main" id="{90C88FE1-BE96-4C99-A6DC-7C084BA08ED9}"/>
              </a:ext>
            </a:extLst>
          </p:cNvPr>
          <p:cNvSpPr>
            <a:spLocks noGrp="1" noChangeArrowheads="1"/>
          </p:cNvSpPr>
          <p:nvPr>
            <p:ph type="title"/>
          </p:nvPr>
        </p:nvSpPr>
        <p:spPr>
          <a:xfrm>
            <a:off x="506413" y="1457325"/>
            <a:ext cx="9574212" cy="595313"/>
          </a:xfrm>
        </p:spPr>
        <p:txBody>
          <a:bodyPr/>
          <a:lstStyle/>
          <a:p>
            <a:pPr eaLnBrk="1" hangingPunct="1"/>
            <a:r>
              <a:rPr lang="de-DE" altLang="de-DE"/>
              <a:t>Diagnose</a:t>
            </a:r>
          </a:p>
        </p:txBody>
      </p:sp>
      <p:sp>
        <p:nvSpPr>
          <p:cNvPr id="13316" name="Foliennummernplatzhalter 4">
            <a:extLst>
              <a:ext uri="{FF2B5EF4-FFF2-40B4-BE49-F238E27FC236}">
                <a16:creationId xmlns:a16="http://schemas.microsoft.com/office/drawing/2014/main" id="{FF606B6C-AC1A-48C9-9B8A-600C2ECC79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9BE06150-C97D-4B4A-905A-EE602A151A36}" type="slidenum">
              <a:rPr lang="de-DE" altLang="de-DE" sz="1500" b="0" smtClean="0">
                <a:solidFill>
                  <a:schemeClr val="bg1"/>
                </a:solidFill>
              </a:rPr>
              <a:pPr/>
              <a:t>5</a:t>
            </a:fld>
            <a:endParaRPr lang="de-DE" altLang="de-DE" sz="1500" b="0">
              <a:solidFill>
                <a:schemeClr val="bg1"/>
              </a:solidFill>
            </a:endParaRPr>
          </a:p>
        </p:txBody>
      </p:sp>
      <p:sp>
        <p:nvSpPr>
          <p:cNvPr id="13317" name="Rechteck 6">
            <a:extLst>
              <a:ext uri="{FF2B5EF4-FFF2-40B4-BE49-F238E27FC236}">
                <a16:creationId xmlns:a16="http://schemas.microsoft.com/office/drawing/2014/main" id="{3370D50F-9E23-43DE-8031-C92C3D39762C}"/>
              </a:ext>
            </a:extLst>
          </p:cNvPr>
          <p:cNvSpPr>
            <a:spLocks noChangeArrowheads="1"/>
          </p:cNvSpPr>
          <p:nvPr/>
        </p:nvSpPr>
        <p:spPr bwMode="auto">
          <a:xfrm>
            <a:off x="985838" y="2209800"/>
            <a:ext cx="410368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spcBef>
                <a:spcPts val="1200"/>
              </a:spcBef>
            </a:pPr>
            <a:r>
              <a:rPr lang="de-DE" altLang="de-DE" sz="1800" b="0" dirty="0">
                <a:solidFill>
                  <a:schemeClr val="tx1"/>
                </a:solidFill>
              </a:rPr>
              <a:t>Nach 13 Jahren sucht er einen Hautarzt auf. Dieser stellt nach gründlicher Untersuchung und Auswertung von Hautproben Krebsvorstufen (multiple aktinische Keratosen) fest. Betroffen sind Gesicht und Unterarme.</a:t>
            </a:r>
          </a:p>
          <a:p>
            <a:pPr>
              <a:spcBef>
                <a:spcPts val="1200"/>
              </a:spcBef>
            </a:pPr>
            <a:r>
              <a:rPr lang="de-DE" altLang="de-DE" sz="1800" b="0" dirty="0">
                <a:solidFill>
                  <a:schemeClr val="tx1"/>
                </a:solidFill>
              </a:rPr>
              <a:t>Im Bereich der Stirn sowie der linken Ohrmuschel hat sich bereits ein Hautkrebs (Plattenepithelkarzinom) entwickelt.</a:t>
            </a:r>
          </a:p>
        </p:txBody>
      </p:sp>
      <p:sp>
        <p:nvSpPr>
          <p:cNvPr id="13318" name="Ellipse 15">
            <a:extLst>
              <a:ext uri="{FF2B5EF4-FFF2-40B4-BE49-F238E27FC236}">
                <a16:creationId xmlns:a16="http://schemas.microsoft.com/office/drawing/2014/main" id="{F842C62A-DE68-47C5-8C56-69B7C07F1F14}"/>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3</a:t>
            </a:r>
            <a:endParaRPr lang="de-DE" altLang="de-DE" sz="1400">
              <a:solidFill>
                <a:schemeClr val="bg1"/>
              </a:solidFill>
            </a:endParaRPr>
          </a:p>
        </p:txBody>
      </p:sp>
      <p:sp>
        <p:nvSpPr>
          <p:cNvPr id="9" name="Textfeld 8">
            <a:extLst>
              <a:ext uri="{FF2B5EF4-FFF2-40B4-BE49-F238E27FC236}">
                <a16:creationId xmlns:a16="http://schemas.microsoft.com/office/drawing/2014/main" id="{746C23C7-1AA6-451B-8A4B-556080C98242}"/>
              </a:ext>
            </a:extLst>
          </p:cNvPr>
          <p:cNvSpPr txBox="1"/>
          <p:nvPr/>
        </p:nvSpPr>
        <p:spPr>
          <a:xfrm>
            <a:off x="8853488" y="6278563"/>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ca. 2010</a:t>
            </a:r>
          </a:p>
        </p:txBody>
      </p:sp>
      <p:sp>
        <p:nvSpPr>
          <p:cNvPr id="13320" name="Rechteck 11">
            <a:extLst>
              <a:ext uri="{FF2B5EF4-FFF2-40B4-BE49-F238E27FC236}">
                <a16:creationId xmlns:a16="http://schemas.microsoft.com/office/drawing/2014/main" id="{B110DB2B-EACB-4029-93A7-30348A727CDD}"/>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rafik 2">
            <a:extLst>
              <a:ext uri="{FF2B5EF4-FFF2-40B4-BE49-F238E27FC236}">
                <a16:creationId xmlns:a16="http://schemas.microsoft.com/office/drawing/2014/main" id="{5B5AF486-CE4D-498C-82FB-173C2B599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2200275"/>
            <a:ext cx="4494213"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el 1">
            <a:extLst>
              <a:ext uri="{FF2B5EF4-FFF2-40B4-BE49-F238E27FC236}">
                <a16:creationId xmlns:a16="http://schemas.microsoft.com/office/drawing/2014/main" id="{E9A02236-0009-46F5-A411-1DA7504E22BC}"/>
              </a:ext>
            </a:extLst>
          </p:cNvPr>
          <p:cNvSpPr>
            <a:spLocks noGrp="1" noChangeArrowheads="1"/>
          </p:cNvSpPr>
          <p:nvPr>
            <p:ph type="title"/>
          </p:nvPr>
        </p:nvSpPr>
        <p:spPr>
          <a:xfrm>
            <a:off x="506413" y="1457325"/>
            <a:ext cx="9574212" cy="595313"/>
          </a:xfrm>
        </p:spPr>
        <p:txBody>
          <a:bodyPr/>
          <a:lstStyle/>
          <a:p>
            <a:pPr eaLnBrk="1" hangingPunct="1"/>
            <a:r>
              <a:rPr lang="de-DE" altLang="de-DE"/>
              <a:t>Zeitraum nach der Diagnose</a:t>
            </a:r>
          </a:p>
        </p:txBody>
      </p:sp>
      <p:sp>
        <p:nvSpPr>
          <p:cNvPr id="15364" name="Foliennummernplatzhalter 4">
            <a:extLst>
              <a:ext uri="{FF2B5EF4-FFF2-40B4-BE49-F238E27FC236}">
                <a16:creationId xmlns:a16="http://schemas.microsoft.com/office/drawing/2014/main" id="{E4BE808E-EEE3-4CE3-9F99-888BA4CCDC2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ADD7489F-EF2C-4144-A1DF-F89C7A9635BE}" type="slidenum">
              <a:rPr lang="de-DE" altLang="de-DE" sz="1500" b="0" smtClean="0">
                <a:solidFill>
                  <a:schemeClr val="bg1"/>
                </a:solidFill>
              </a:rPr>
              <a:pPr/>
              <a:t>6</a:t>
            </a:fld>
            <a:endParaRPr lang="de-DE" altLang="de-DE" sz="1500" b="0">
              <a:solidFill>
                <a:schemeClr val="bg1"/>
              </a:solidFill>
            </a:endParaRPr>
          </a:p>
        </p:txBody>
      </p:sp>
      <p:sp>
        <p:nvSpPr>
          <p:cNvPr id="15365" name="Rechteck 6">
            <a:extLst>
              <a:ext uri="{FF2B5EF4-FFF2-40B4-BE49-F238E27FC236}">
                <a16:creationId xmlns:a16="http://schemas.microsoft.com/office/drawing/2014/main" id="{212B587F-DEF9-49F8-BB07-2DC1EA486FBA}"/>
              </a:ext>
            </a:extLst>
          </p:cNvPr>
          <p:cNvSpPr>
            <a:spLocks noChangeArrowheads="1"/>
          </p:cNvSpPr>
          <p:nvPr/>
        </p:nvSpPr>
        <p:spPr bwMode="auto">
          <a:xfrm>
            <a:off x="985838" y="2209800"/>
            <a:ext cx="408781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spcBef>
                <a:spcPts val="1200"/>
              </a:spcBef>
            </a:pPr>
            <a:r>
              <a:rPr lang="de-DE" altLang="de-DE" sz="1800" b="0" dirty="0">
                <a:solidFill>
                  <a:schemeClr val="tx1"/>
                </a:solidFill>
              </a:rPr>
              <a:t>Es folgen eine medikamentöse Behandlung und eine Laserbehandlung der aktinischen Keratosen.</a:t>
            </a:r>
          </a:p>
          <a:p>
            <a:pPr>
              <a:spcBef>
                <a:spcPts val="1200"/>
              </a:spcBef>
            </a:pPr>
            <a:r>
              <a:rPr lang="de-DE" altLang="de-DE" sz="1800" b="0" dirty="0">
                <a:solidFill>
                  <a:schemeClr val="tx1"/>
                </a:solidFill>
              </a:rPr>
              <a:t>Der Hautkrebs an der linken Ohrmuschel wird operativ entfernt. Das fortschreitende Krebswachstum macht später eine komplette Entfernung der Ohrmuschel erforderlich.</a:t>
            </a:r>
          </a:p>
        </p:txBody>
      </p:sp>
      <p:sp>
        <p:nvSpPr>
          <p:cNvPr id="15366" name="Ellipse 15">
            <a:extLst>
              <a:ext uri="{FF2B5EF4-FFF2-40B4-BE49-F238E27FC236}">
                <a16:creationId xmlns:a16="http://schemas.microsoft.com/office/drawing/2014/main" id="{A7B6EDD7-287B-406B-8799-9F98D76DAF11}"/>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4</a:t>
            </a:r>
            <a:endParaRPr lang="de-DE" altLang="de-DE" sz="1400">
              <a:solidFill>
                <a:schemeClr val="bg1"/>
              </a:solidFill>
            </a:endParaRPr>
          </a:p>
        </p:txBody>
      </p:sp>
      <p:sp>
        <p:nvSpPr>
          <p:cNvPr id="9" name="Textfeld 8">
            <a:extLst>
              <a:ext uri="{FF2B5EF4-FFF2-40B4-BE49-F238E27FC236}">
                <a16:creationId xmlns:a16="http://schemas.microsoft.com/office/drawing/2014/main" id="{0237C3B8-F54D-4646-BF69-C1B9B074F62B}"/>
              </a:ext>
            </a:extLst>
          </p:cNvPr>
          <p:cNvSpPr txBox="1"/>
          <p:nvPr/>
        </p:nvSpPr>
        <p:spPr>
          <a:xfrm>
            <a:off x="8851900" y="6278563"/>
            <a:ext cx="1379538"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2010</a:t>
            </a:r>
          </a:p>
        </p:txBody>
      </p:sp>
      <p:sp>
        <p:nvSpPr>
          <p:cNvPr id="15368" name="Rechteck 11">
            <a:extLst>
              <a:ext uri="{FF2B5EF4-FFF2-40B4-BE49-F238E27FC236}">
                <a16:creationId xmlns:a16="http://schemas.microsoft.com/office/drawing/2014/main" id="{ABC5F792-02B0-4678-8C83-3FD0E2BE85B8}"/>
              </a:ext>
            </a:extLst>
          </p:cNvPr>
          <p:cNvSpPr>
            <a:spLocks noChangeArrowheads="1"/>
          </p:cNvSpPr>
          <p:nvPr/>
        </p:nvSpPr>
        <p:spPr bwMode="auto">
          <a:xfrm>
            <a:off x="5895975" y="2206625"/>
            <a:ext cx="4494213" cy="44910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rafik 2">
            <a:extLst>
              <a:ext uri="{FF2B5EF4-FFF2-40B4-BE49-F238E27FC236}">
                <a16:creationId xmlns:a16="http://schemas.microsoft.com/office/drawing/2014/main" id="{A7282E04-DC0E-4962-B7DE-2927502FA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2208213"/>
            <a:ext cx="4494213"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el 1">
            <a:extLst>
              <a:ext uri="{FF2B5EF4-FFF2-40B4-BE49-F238E27FC236}">
                <a16:creationId xmlns:a16="http://schemas.microsoft.com/office/drawing/2014/main" id="{8EA669E5-0F09-4690-B764-1585637A7477}"/>
              </a:ext>
            </a:extLst>
          </p:cNvPr>
          <p:cNvSpPr>
            <a:spLocks noGrp="1" noChangeArrowheads="1"/>
          </p:cNvSpPr>
          <p:nvPr>
            <p:ph type="title"/>
          </p:nvPr>
        </p:nvSpPr>
        <p:spPr>
          <a:xfrm>
            <a:off x="506413" y="1457325"/>
            <a:ext cx="9574212" cy="595313"/>
          </a:xfrm>
        </p:spPr>
        <p:txBody>
          <a:bodyPr/>
          <a:lstStyle/>
          <a:p>
            <a:pPr eaLnBrk="1" hangingPunct="1"/>
            <a:r>
              <a:rPr lang="de-DE" altLang="de-DE"/>
              <a:t>Zeitraum nach der Diagnose</a:t>
            </a:r>
          </a:p>
        </p:txBody>
      </p:sp>
      <p:sp>
        <p:nvSpPr>
          <p:cNvPr id="17412" name="Foliennummernplatzhalter 4">
            <a:extLst>
              <a:ext uri="{FF2B5EF4-FFF2-40B4-BE49-F238E27FC236}">
                <a16:creationId xmlns:a16="http://schemas.microsoft.com/office/drawing/2014/main" id="{8E26DFA7-4D81-4F9E-8862-A682AD2091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4724D5FA-D8BD-4904-A5F0-501DA75D6854}" type="slidenum">
              <a:rPr lang="de-DE" altLang="de-DE" sz="1500" b="0" smtClean="0">
                <a:solidFill>
                  <a:schemeClr val="bg1"/>
                </a:solidFill>
              </a:rPr>
              <a:pPr/>
              <a:t>7</a:t>
            </a:fld>
            <a:endParaRPr lang="de-DE" altLang="de-DE" sz="1500" b="0">
              <a:solidFill>
                <a:schemeClr val="bg1"/>
              </a:solidFill>
            </a:endParaRPr>
          </a:p>
        </p:txBody>
      </p:sp>
      <p:sp>
        <p:nvSpPr>
          <p:cNvPr id="17413" name="Rechteck 6">
            <a:extLst>
              <a:ext uri="{FF2B5EF4-FFF2-40B4-BE49-F238E27FC236}">
                <a16:creationId xmlns:a16="http://schemas.microsoft.com/office/drawing/2014/main" id="{EC336053-E880-4998-A41E-FDC50420FD3A}"/>
              </a:ext>
            </a:extLst>
          </p:cNvPr>
          <p:cNvSpPr>
            <a:spLocks noChangeArrowheads="1"/>
          </p:cNvSpPr>
          <p:nvPr/>
        </p:nvSpPr>
        <p:spPr bwMode="auto">
          <a:xfrm>
            <a:off x="985838" y="2181225"/>
            <a:ext cx="39211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1200"/>
              </a:spcBef>
              <a:buClr>
                <a:srgbClr val="004994"/>
              </a:buClr>
            </a:pPr>
            <a:r>
              <a:rPr lang="de-DE" altLang="de-DE" sz="1800" b="0" dirty="0">
                <a:solidFill>
                  <a:schemeClr val="tx1"/>
                </a:solidFill>
              </a:rPr>
              <a:t>Der Beschäftigte wird an einen Arbeitsplatz in der Werkstatt versetzt. </a:t>
            </a:r>
          </a:p>
          <a:p>
            <a:pPr>
              <a:lnSpc>
                <a:spcPct val="120000"/>
              </a:lnSpc>
              <a:spcBef>
                <a:spcPts val="1200"/>
              </a:spcBef>
              <a:buClr>
                <a:srgbClr val="004994"/>
              </a:buClr>
            </a:pPr>
            <a:r>
              <a:rPr lang="de-DE" altLang="de-DE" sz="1800" b="0" dirty="0">
                <a:solidFill>
                  <a:schemeClr val="tx1"/>
                </a:solidFill>
              </a:rPr>
              <a:t>Dennoch treten im Verlauf der nächsten Jahre immer wieder neue Hautveränderungen auf. Diese machen fortwährend Untersuchungen und weitere Behandlungen erforderlich.</a:t>
            </a:r>
          </a:p>
        </p:txBody>
      </p:sp>
      <p:sp>
        <p:nvSpPr>
          <p:cNvPr id="17414" name="Ellipse 15">
            <a:extLst>
              <a:ext uri="{FF2B5EF4-FFF2-40B4-BE49-F238E27FC236}">
                <a16:creationId xmlns:a16="http://schemas.microsoft.com/office/drawing/2014/main" id="{F36C8A0A-3843-4166-9C3F-873D8FB5CCE6}"/>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5</a:t>
            </a:r>
            <a:endParaRPr lang="de-DE" altLang="de-DE" sz="1400">
              <a:solidFill>
                <a:schemeClr val="bg1"/>
              </a:solidFill>
            </a:endParaRPr>
          </a:p>
        </p:txBody>
      </p:sp>
      <p:sp>
        <p:nvSpPr>
          <p:cNvPr id="9" name="Textfeld 8">
            <a:extLst>
              <a:ext uri="{FF2B5EF4-FFF2-40B4-BE49-F238E27FC236}">
                <a16:creationId xmlns:a16="http://schemas.microsoft.com/office/drawing/2014/main" id="{298D379F-8DCF-4C44-8A3E-58B32AAEF561}"/>
              </a:ext>
            </a:extLst>
          </p:cNvPr>
          <p:cNvSpPr txBox="1"/>
          <p:nvPr/>
        </p:nvSpPr>
        <p:spPr>
          <a:xfrm>
            <a:off x="8580438" y="6278563"/>
            <a:ext cx="165258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ab ca. 2011</a:t>
            </a:r>
          </a:p>
        </p:txBody>
      </p:sp>
      <p:sp>
        <p:nvSpPr>
          <p:cNvPr id="17416" name="Rechteck 11">
            <a:extLst>
              <a:ext uri="{FF2B5EF4-FFF2-40B4-BE49-F238E27FC236}">
                <a16:creationId xmlns:a16="http://schemas.microsoft.com/office/drawing/2014/main" id="{FAA9B8B5-40B0-4984-862B-BB82B935C424}"/>
              </a:ext>
            </a:extLst>
          </p:cNvPr>
          <p:cNvSpPr>
            <a:spLocks noChangeArrowheads="1"/>
          </p:cNvSpPr>
          <p:nvPr/>
        </p:nvSpPr>
        <p:spPr bwMode="auto">
          <a:xfrm>
            <a:off x="5895975" y="2206625"/>
            <a:ext cx="4494213" cy="44910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EEF5A058-8D97-4C2A-AFA7-6EBBB8A387C9}"/>
              </a:ext>
            </a:extLst>
          </p:cNvPr>
          <p:cNvSpPr>
            <a:spLocks noGrp="1" noChangeArrowheads="1"/>
          </p:cNvSpPr>
          <p:nvPr>
            <p:ph type="title"/>
          </p:nvPr>
        </p:nvSpPr>
        <p:spPr>
          <a:xfrm>
            <a:off x="506413" y="1457325"/>
            <a:ext cx="9574212" cy="595313"/>
          </a:xfrm>
        </p:spPr>
        <p:txBody>
          <a:bodyPr/>
          <a:lstStyle/>
          <a:p>
            <a:pPr eaLnBrk="1" hangingPunct="1"/>
            <a:r>
              <a:rPr lang="de-DE" altLang="de-DE"/>
              <a:t>Folgen der Erkrankung</a:t>
            </a:r>
          </a:p>
        </p:txBody>
      </p:sp>
      <p:sp>
        <p:nvSpPr>
          <p:cNvPr id="18435" name="Foliennummernplatzhalter 4">
            <a:extLst>
              <a:ext uri="{FF2B5EF4-FFF2-40B4-BE49-F238E27FC236}">
                <a16:creationId xmlns:a16="http://schemas.microsoft.com/office/drawing/2014/main" id="{C2599631-F8FC-4AE2-9357-796DF89AF89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B4D3C25B-91FA-4BA3-BE51-13A4D8D132B2}" type="slidenum">
              <a:rPr lang="de-DE" altLang="de-DE" sz="1500" b="0" smtClean="0">
                <a:solidFill>
                  <a:schemeClr val="bg1"/>
                </a:solidFill>
              </a:rPr>
              <a:pPr/>
              <a:t>8</a:t>
            </a:fld>
            <a:endParaRPr lang="de-DE" altLang="de-DE" sz="1500" b="0">
              <a:solidFill>
                <a:schemeClr val="bg1"/>
              </a:solidFill>
            </a:endParaRPr>
          </a:p>
        </p:txBody>
      </p:sp>
      <p:sp>
        <p:nvSpPr>
          <p:cNvPr id="10244" name="Inhaltsplatzhalter 2">
            <a:extLst>
              <a:ext uri="{FF2B5EF4-FFF2-40B4-BE49-F238E27FC236}">
                <a16:creationId xmlns:a16="http://schemas.microsoft.com/office/drawing/2014/main" id="{9412AA7D-4303-4F0E-A186-45FBE3AAEB8F}"/>
              </a:ext>
            </a:extLst>
          </p:cNvPr>
          <p:cNvSpPr>
            <a:spLocks noGrp="1"/>
          </p:cNvSpPr>
          <p:nvPr>
            <p:ph idx="1"/>
          </p:nvPr>
        </p:nvSpPr>
        <p:spPr>
          <a:xfrm>
            <a:off x="506413" y="2300288"/>
            <a:ext cx="9385300" cy="4575175"/>
          </a:xfrm>
        </p:spPr>
        <p:txBody>
          <a:bodyPr/>
          <a:lstStyle/>
          <a:p>
            <a:pPr marL="15875" indent="0">
              <a:lnSpc>
                <a:spcPct val="120000"/>
              </a:lnSpc>
              <a:spcBef>
                <a:spcPts val="600"/>
              </a:spcBef>
              <a:buFontTx/>
              <a:buNone/>
              <a:defRPr/>
            </a:pPr>
            <a:r>
              <a:rPr lang="de-DE" sz="1800" b="1" dirty="0">
                <a:solidFill>
                  <a:srgbClr val="000000"/>
                </a:solidFill>
              </a:rPr>
              <a:t>Medizinisch: </a:t>
            </a:r>
          </a:p>
          <a:p>
            <a:pPr marL="285750" indent="-285750">
              <a:lnSpc>
                <a:spcPct val="120000"/>
              </a:lnSpc>
              <a:spcBef>
                <a:spcPts val="400"/>
              </a:spcBef>
              <a:buClr>
                <a:srgbClr val="004994"/>
              </a:buClr>
              <a:buFont typeface="Arial" panose="020B0604020202020204" pitchFamily="34" charset="0"/>
              <a:buChar char="•"/>
              <a:defRPr/>
            </a:pPr>
            <a:r>
              <a:rPr lang="de-DE" altLang="de-DE" sz="1800" dirty="0">
                <a:solidFill>
                  <a:schemeClr val="tx1"/>
                </a:solidFill>
              </a:rPr>
              <a:t>Wundheilungsschmerzen, </a:t>
            </a:r>
            <a:r>
              <a:rPr lang="de-DE" sz="1800" kern="1200" dirty="0">
                <a:solidFill>
                  <a:schemeClr val="tx1"/>
                </a:solidFill>
              </a:rPr>
              <a:t>Narbenbildung und kosmetische Entstellung mit damit verbundenen psychischen Beeinträchtigungen</a:t>
            </a:r>
          </a:p>
          <a:p>
            <a:pPr marL="15875" indent="0">
              <a:lnSpc>
                <a:spcPct val="120000"/>
              </a:lnSpc>
              <a:spcBef>
                <a:spcPts val="600"/>
              </a:spcBef>
              <a:buFontTx/>
              <a:buNone/>
              <a:defRPr/>
            </a:pPr>
            <a:endParaRPr lang="de-DE" sz="300" b="1" dirty="0">
              <a:solidFill>
                <a:srgbClr val="000000"/>
              </a:solidFill>
            </a:endParaRPr>
          </a:p>
          <a:p>
            <a:pPr marL="15875" indent="0">
              <a:lnSpc>
                <a:spcPct val="120000"/>
              </a:lnSpc>
              <a:spcBef>
                <a:spcPts val="600"/>
              </a:spcBef>
              <a:buFontTx/>
              <a:buNone/>
              <a:defRPr/>
            </a:pPr>
            <a:r>
              <a:rPr lang="de-DE" sz="1800" b="1" dirty="0">
                <a:solidFill>
                  <a:srgbClr val="000000"/>
                </a:solidFill>
              </a:rPr>
              <a:t>Beruflich: </a:t>
            </a:r>
          </a:p>
          <a:p>
            <a:pPr marL="285750" indent="-285750">
              <a:lnSpc>
                <a:spcPct val="120000"/>
              </a:lnSpc>
              <a:spcBef>
                <a:spcPts val="400"/>
              </a:spcBef>
              <a:buClr>
                <a:srgbClr val="004994"/>
              </a:buClr>
              <a:buFont typeface="Arial" panose="020B0604020202020204" pitchFamily="34" charset="0"/>
              <a:buChar char="•"/>
              <a:defRPr/>
            </a:pPr>
            <a:r>
              <a:rPr lang="de-DE" sz="1800" dirty="0">
                <a:solidFill>
                  <a:schemeClr val="tx1"/>
                </a:solidFill>
              </a:rPr>
              <a:t>Umsetzung an einen Arbeitsplatz in der Werkstatt</a:t>
            </a:r>
          </a:p>
          <a:p>
            <a:pPr marL="285750" indent="-285750">
              <a:lnSpc>
                <a:spcPct val="120000"/>
              </a:lnSpc>
              <a:spcBef>
                <a:spcPts val="400"/>
              </a:spcBef>
              <a:buClr>
                <a:srgbClr val="004994"/>
              </a:buClr>
              <a:buFont typeface="Arial" panose="020B0604020202020204" pitchFamily="34" charset="0"/>
              <a:buChar char="•"/>
              <a:defRPr/>
            </a:pPr>
            <a:r>
              <a:rPr lang="de-DE" sz="1800" dirty="0">
                <a:solidFill>
                  <a:schemeClr val="tx1"/>
                </a:solidFill>
              </a:rPr>
              <a:t>Mehrfach Ausfallzeiten nach Behandlung durch den Hautarzt</a:t>
            </a:r>
          </a:p>
          <a:p>
            <a:pPr marL="0" indent="0">
              <a:lnSpc>
                <a:spcPct val="120000"/>
              </a:lnSpc>
              <a:spcBef>
                <a:spcPts val="400"/>
              </a:spcBef>
              <a:buClr>
                <a:srgbClr val="004994"/>
              </a:buClr>
              <a:buFontTx/>
              <a:buNone/>
              <a:defRPr/>
            </a:pPr>
            <a:endParaRPr lang="de-DE" sz="300" kern="1200" dirty="0">
              <a:solidFill>
                <a:schemeClr val="tx1"/>
              </a:solidFill>
            </a:endParaRPr>
          </a:p>
          <a:p>
            <a:pPr marL="0" indent="0">
              <a:lnSpc>
                <a:spcPct val="120000"/>
              </a:lnSpc>
              <a:spcBef>
                <a:spcPts val="400"/>
              </a:spcBef>
              <a:buClr>
                <a:srgbClr val="004994"/>
              </a:buClr>
              <a:buFontTx/>
              <a:buNone/>
              <a:defRPr/>
            </a:pPr>
            <a:endParaRPr lang="de-DE" sz="300" b="1" dirty="0">
              <a:solidFill>
                <a:srgbClr val="7030A0"/>
              </a:solidFill>
            </a:endParaRPr>
          </a:p>
          <a:p>
            <a:pPr marL="15875" indent="0">
              <a:lnSpc>
                <a:spcPct val="120000"/>
              </a:lnSpc>
              <a:spcBef>
                <a:spcPts val="600"/>
              </a:spcBef>
              <a:buClr>
                <a:srgbClr val="004994"/>
              </a:buClr>
              <a:buFontTx/>
              <a:buNone/>
              <a:defRPr/>
            </a:pPr>
            <a:r>
              <a:rPr lang="de-DE" sz="1800" b="1" dirty="0">
                <a:solidFill>
                  <a:srgbClr val="000000"/>
                </a:solidFill>
              </a:rPr>
              <a:t>Privat:</a:t>
            </a:r>
          </a:p>
          <a:p>
            <a:pPr marL="285750" indent="-285750">
              <a:lnSpc>
                <a:spcPct val="120000"/>
              </a:lnSpc>
              <a:spcBef>
                <a:spcPts val="400"/>
              </a:spcBef>
              <a:buClr>
                <a:srgbClr val="004994"/>
              </a:buClr>
              <a:buFont typeface="Arial" panose="020B0604020202020204" pitchFamily="34" charset="0"/>
              <a:buChar char="•"/>
              <a:defRPr/>
            </a:pPr>
            <a:r>
              <a:rPr lang="de-DE" sz="1800" kern="1200" dirty="0">
                <a:solidFill>
                  <a:schemeClr val="tx1"/>
                </a:solidFill>
              </a:rPr>
              <a:t>Hoher zeitlicher Aufwand für die medizinische Versorgung</a:t>
            </a:r>
          </a:p>
          <a:p>
            <a:pPr marL="285750" indent="-285750">
              <a:lnSpc>
                <a:spcPct val="120000"/>
              </a:lnSpc>
              <a:spcBef>
                <a:spcPts val="400"/>
              </a:spcBef>
              <a:buClr>
                <a:srgbClr val="004994"/>
              </a:buClr>
              <a:buFont typeface="Arial" panose="020B0604020202020204" pitchFamily="34" charset="0"/>
              <a:buChar char="•"/>
              <a:defRPr/>
            </a:pPr>
            <a:r>
              <a:rPr lang="de-DE" sz="1800" kern="1200" dirty="0">
                <a:solidFill>
                  <a:schemeClr val="tx1"/>
                </a:solidFill>
              </a:rPr>
              <a:t>Sozialer Rückzug aufgrund seiner Entstellung</a:t>
            </a:r>
          </a:p>
          <a:p>
            <a:pPr marL="285750" indent="-285750">
              <a:lnSpc>
                <a:spcPct val="120000"/>
              </a:lnSpc>
              <a:spcBef>
                <a:spcPts val="400"/>
              </a:spcBef>
              <a:buClr>
                <a:srgbClr val="004994"/>
              </a:buClr>
              <a:buFont typeface="Arial" panose="020B0604020202020204" pitchFamily="34" charset="0"/>
              <a:buChar char="•"/>
              <a:defRPr/>
            </a:pPr>
            <a:r>
              <a:rPr lang="de-DE" sz="1800" kern="1200" dirty="0">
                <a:solidFill>
                  <a:schemeClr val="tx1"/>
                </a:solidFill>
              </a:rPr>
              <a:t>Einschränkungen bei der Freizeitgestaltung (direkte Sonneneinstrahlung vermeiden)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E25DD171-5DE2-4F1E-A03A-27DA448B817D}"/>
              </a:ext>
            </a:extLst>
          </p:cNvPr>
          <p:cNvSpPr>
            <a:spLocks noGrp="1" noChangeArrowheads="1"/>
          </p:cNvSpPr>
          <p:nvPr>
            <p:ph type="title"/>
          </p:nvPr>
        </p:nvSpPr>
        <p:spPr>
          <a:xfrm>
            <a:off x="506413" y="1457325"/>
            <a:ext cx="9574212" cy="595313"/>
          </a:xfrm>
        </p:spPr>
        <p:txBody>
          <a:bodyPr/>
          <a:lstStyle/>
          <a:p>
            <a:pPr eaLnBrk="1" hangingPunct="1"/>
            <a:r>
              <a:rPr lang="de-DE" altLang="de-DE"/>
              <a:t>Ursachen der Erkrankung </a:t>
            </a:r>
          </a:p>
        </p:txBody>
      </p:sp>
      <p:sp>
        <p:nvSpPr>
          <p:cNvPr id="20483" name="Foliennummernplatzhalter 4">
            <a:extLst>
              <a:ext uri="{FF2B5EF4-FFF2-40B4-BE49-F238E27FC236}">
                <a16:creationId xmlns:a16="http://schemas.microsoft.com/office/drawing/2014/main" id="{F2AA00BD-47CF-41A7-9A38-E543E93291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81A91666-BCFD-4403-A065-CBB6B0EA8D6C}" type="slidenum">
              <a:rPr lang="de-DE" altLang="de-DE" sz="1500" b="0" smtClean="0">
                <a:solidFill>
                  <a:schemeClr val="bg1"/>
                </a:solidFill>
              </a:rPr>
              <a:pPr/>
              <a:t>9</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53DFA395-6333-44F9-BF6B-AF4C91F27D90}"/>
              </a:ext>
            </a:extLst>
          </p:cNvPr>
          <p:cNvSpPr>
            <a:spLocks noGrp="1"/>
          </p:cNvSpPr>
          <p:nvPr>
            <p:ph idx="1"/>
          </p:nvPr>
        </p:nvSpPr>
        <p:spPr>
          <a:xfrm>
            <a:off x="506413" y="2307431"/>
            <a:ext cx="8434387" cy="2947987"/>
          </a:xfrm>
        </p:spPr>
        <p:txBody>
          <a:bodyPr/>
          <a:lstStyle/>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rPr>
              <a:t>Arbeiten überwiegend unter freiem Himmel</a:t>
            </a:r>
          </a:p>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rPr>
              <a:t>Pausenzeiten ebenfalls in der Grube (unter freiem Himmel) verbracht</a:t>
            </a:r>
          </a:p>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rPr>
              <a:t>Keine Schutzmaßnahmen gegen Sonneneinwirkung ergriffen </a:t>
            </a:r>
          </a:p>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rPr>
              <a:t>Hohe Strahlungsreflexion der umgebenden Grubenwände </a:t>
            </a:r>
            <a:br>
              <a:rPr lang="de-DE" sz="2000" kern="1200" dirty="0">
                <a:solidFill>
                  <a:schemeClr val="tx1"/>
                </a:solidFill>
              </a:rPr>
            </a:br>
            <a:r>
              <a:rPr lang="de-DE" sz="2000" kern="1200" dirty="0">
                <a:solidFill>
                  <a:schemeClr val="tx1"/>
                </a:solidFill>
              </a:rPr>
              <a:t>(helle Oberflächen)</a:t>
            </a:r>
          </a:p>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rPr>
              <a:t>Arbeit in der Tagschicht, auch über die Mittagszeit</a:t>
            </a:r>
          </a:p>
        </p:txBody>
      </p:sp>
    </p:spTree>
  </p:cSld>
  <p:clrMapOvr>
    <a:masterClrMapping/>
  </p:clrMapOvr>
</p:sld>
</file>

<file path=ppt/theme/theme1.xml><?xml version="1.0" encoding="utf-8"?>
<a:theme xmlns:a="http://schemas.openxmlformats.org/drawingml/2006/main" name="BG RCI PPT-Master">
  <a:themeElements>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G RCI PPT-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4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lnDef>
  </a:objectDefaults>
  <a:extraClrSchemeLst>
    <a:extraClrScheme>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G RCI PP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G RCI PP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G RCI PP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G RCI PP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G RCI PP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G RCI PPT-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G RCI PP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G RCI PP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G RCI PP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G RCI PP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G RCI PP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 RCI PPT-Master</Template>
  <TotalTime>0</TotalTime>
  <Words>687</Words>
  <Application>Microsoft Office PowerPoint</Application>
  <PresentationFormat>Benutzerdefiniert</PresentationFormat>
  <Paragraphs>100</Paragraphs>
  <Slides>13</Slides>
  <Notes>13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Times</vt:lpstr>
      <vt:lpstr>BG RCI PPT-Master</vt:lpstr>
      <vt:lpstr>Berufskrankheiten aus der Praxis</vt:lpstr>
      <vt:lpstr>Arbeitssituation</vt:lpstr>
      <vt:lpstr>Station / Tätigkeit </vt:lpstr>
      <vt:lpstr>Beschwerden</vt:lpstr>
      <vt:lpstr>Diagnose</vt:lpstr>
      <vt:lpstr>Zeitraum nach der Diagnose</vt:lpstr>
      <vt:lpstr>Zeitraum nach der Diagnose</vt:lpstr>
      <vt:lpstr>Folgen der Erkrankung</vt:lpstr>
      <vt:lpstr>Ursachen der Erkrankung </vt:lpstr>
      <vt:lpstr>Ursachen der Erkrankung </vt:lpstr>
      <vt:lpstr>Maßnahmen </vt:lpstr>
      <vt:lpstr>Wissensblock: Medizinische Hintergründe</vt:lpstr>
      <vt:lpstr>Fragen für die Diskussionsrunde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Berufskrankheiten aus der Praxis</dc:title>
  <dc:creator/>
  <cp:revision>420</cp:revision>
  <dcterms:created xsi:type="dcterms:W3CDTF">2009-09-24T11:16:33Z</dcterms:created>
  <dcterms:modified xsi:type="dcterms:W3CDTF">2019-02-12T13:02:30Z</dcterms:modified>
</cp:coreProperties>
</file>