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3"/>
  </p:notesMasterIdLst>
  <p:sldIdLst>
    <p:sldId id="263" r:id="rId2"/>
    <p:sldId id="275" r:id="rId3"/>
    <p:sldId id="265" r:id="rId4"/>
    <p:sldId id="266" r:id="rId5"/>
    <p:sldId id="291" r:id="rId6"/>
    <p:sldId id="268" r:id="rId7"/>
    <p:sldId id="277" r:id="rId8"/>
    <p:sldId id="292" r:id="rId9"/>
    <p:sldId id="295" r:id="rId10"/>
    <p:sldId id="278" r:id="rId11"/>
    <p:sldId id="283" r:id="rId12"/>
  </p:sldIdLst>
  <p:sldSz cx="10688638" cy="7562850"/>
  <p:notesSz cx="6858000" cy="9144000"/>
  <p:defaultTextStyle>
    <a:defPPr>
      <a:defRPr lang="de-DE"/>
    </a:defPPr>
    <a:lvl1pPr algn="l" rtl="0" eaLnBrk="0" fontAlgn="base" hangingPunct="0">
      <a:spcBef>
        <a:spcPct val="0"/>
      </a:spcBef>
      <a:spcAft>
        <a:spcPct val="0"/>
      </a:spcAft>
      <a:defRPr sz="3400" b="1" kern="1200">
        <a:solidFill>
          <a:srgbClr val="004994"/>
        </a:solidFill>
        <a:latin typeface="Arial" panose="020B0604020202020204" pitchFamily="34" charset="0"/>
        <a:ea typeface="+mn-ea"/>
        <a:cs typeface="+mn-cs"/>
      </a:defRPr>
    </a:lvl1pPr>
    <a:lvl2pPr marL="457200" algn="l" rtl="0" eaLnBrk="0" fontAlgn="base" hangingPunct="0">
      <a:spcBef>
        <a:spcPct val="0"/>
      </a:spcBef>
      <a:spcAft>
        <a:spcPct val="0"/>
      </a:spcAft>
      <a:defRPr sz="3400" b="1" kern="1200">
        <a:solidFill>
          <a:srgbClr val="004994"/>
        </a:solidFill>
        <a:latin typeface="Arial" panose="020B0604020202020204" pitchFamily="34" charset="0"/>
        <a:ea typeface="+mn-ea"/>
        <a:cs typeface="+mn-cs"/>
      </a:defRPr>
    </a:lvl2pPr>
    <a:lvl3pPr marL="914400" algn="l" rtl="0" eaLnBrk="0" fontAlgn="base" hangingPunct="0">
      <a:spcBef>
        <a:spcPct val="0"/>
      </a:spcBef>
      <a:spcAft>
        <a:spcPct val="0"/>
      </a:spcAft>
      <a:defRPr sz="3400" b="1" kern="1200">
        <a:solidFill>
          <a:srgbClr val="004994"/>
        </a:solidFill>
        <a:latin typeface="Arial" panose="020B0604020202020204" pitchFamily="34" charset="0"/>
        <a:ea typeface="+mn-ea"/>
        <a:cs typeface="+mn-cs"/>
      </a:defRPr>
    </a:lvl3pPr>
    <a:lvl4pPr marL="1371600" algn="l" rtl="0" eaLnBrk="0" fontAlgn="base" hangingPunct="0">
      <a:spcBef>
        <a:spcPct val="0"/>
      </a:spcBef>
      <a:spcAft>
        <a:spcPct val="0"/>
      </a:spcAft>
      <a:defRPr sz="3400" b="1" kern="1200">
        <a:solidFill>
          <a:srgbClr val="004994"/>
        </a:solidFill>
        <a:latin typeface="Arial" panose="020B0604020202020204" pitchFamily="34" charset="0"/>
        <a:ea typeface="+mn-ea"/>
        <a:cs typeface="+mn-cs"/>
      </a:defRPr>
    </a:lvl4pPr>
    <a:lvl5pPr marL="1828800" algn="l" rtl="0" eaLnBrk="0" fontAlgn="base" hangingPunct="0">
      <a:spcBef>
        <a:spcPct val="0"/>
      </a:spcBef>
      <a:spcAft>
        <a:spcPct val="0"/>
      </a:spcAft>
      <a:defRPr sz="3400" b="1" kern="1200">
        <a:solidFill>
          <a:srgbClr val="004994"/>
        </a:solidFill>
        <a:latin typeface="Arial" panose="020B0604020202020204" pitchFamily="34" charset="0"/>
        <a:ea typeface="+mn-ea"/>
        <a:cs typeface="+mn-cs"/>
      </a:defRPr>
    </a:lvl5pPr>
    <a:lvl6pPr marL="2286000" algn="l" defTabSz="914400" rtl="0" eaLnBrk="1" latinLnBrk="0" hangingPunct="1">
      <a:defRPr sz="3400" b="1" kern="1200">
        <a:solidFill>
          <a:srgbClr val="004994"/>
        </a:solidFill>
        <a:latin typeface="Arial" panose="020B0604020202020204" pitchFamily="34" charset="0"/>
        <a:ea typeface="+mn-ea"/>
        <a:cs typeface="+mn-cs"/>
      </a:defRPr>
    </a:lvl6pPr>
    <a:lvl7pPr marL="2743200" algn="l" defTabSz="914400" rtl="0" eaLnBrk="1" latinLnBrk="0" hangingPunct="1">
      <a:defRPr sz="3400" b="1" kern="1200">
        <a:solidFill>
          <a:srgbClr val="004994"/>
        </a:solidFill>
        <a:latin typeface="Arial" panose="020B0604020202020204" pitchFamily="34" charset="0"/>
        <a:ea typeface="+mn-ea"/>
        <a:cs typeface="+mn-cs"/>
      </a:defRPr>
    </a:lvl7pPr>
    <a:lvl8pPr marL="3200400" algn="l" defTabSz="914400" rtl="0" eaLnBrk="1" latinLnBrk="0" hangingPunct="1">
      <a:defRPr sz="3400" b="1" kern="1200">
        <a:solidFill>
          <a:srgbClr val="004994"/>
        </a:solidFill>
        <a:latin typeface="Arial" panose="020B0604020202020204" pitchFamily="34" charset="0"/>
        <a:ea typeface="+mn-ea"/>
        <a:cs typeface="+mn-cs"/>
      </a:defRPr>
    </a:lvl8pPr>
    <a:lvl9pPr marL="3657600" algn="l" defTabSz="914400" rtl="0" eaLnBrk="1" latinLnBrk="0" hangingPunct="1">
      <a:defRPr sz="3400" b="1" kern="1200">
        <a:solidFill>
          <a:srgbClr val="004994"/>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976">
          <p15:clr>
            <a:srgbClr val="A4A3A4"/>
          </p15:clr>
        </p15:guide>
        <p15:guide id="2" orient="horz" pos="3856">
          <p15:clr>
            <a:srgbClr val="A4A3A4"/>
          </p15:clr>
        </p15:guide>
        <p15:guide id="3" orient="horz" pos="737">
          <p15:clr>
            <a:srgbClr val="A4A3A4"/>
          </p15:clr>
        </p15:guide>
        <p15:guide id="4" orient="horz" pos="1503">
          <p15:clr>
            <a:srgbClr val="A4A3A4"/>
          </p15:clr>
        </p15:guide>
        <p15:guide id="5" pos="6541">
          <p15:clr>
            <a:srgbClr val="A4A3A4"/>
          </p15:clr>
        </p15:guide>
        <p15:guide id="6" pos="664">
          <p15:clr>
            <a:srgbClr val="A4A3A4"/>
          </p15:clr>
        </p15:guide>
        <p15:guide id="7" pos="5823">
          <p15:clr>
            <a:srgbClr val="A4A3A4"/>
          </p15:clr>
        </p15:guide>
        <p15:guide id="8" pos="327">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ura, Agnes" initials="NA" lastIdx="8"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4994"/>
    <a:srgbClr val="F98BE1"/>
    <a:srgbClr val="FF0066"/>
    <a:srgbClr val="555555"/>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710" autoAdjust="0"/>
    <p:restoredTop sz="94737" autoAdjust="0"/>
  </p:normalViewPr>
  <p:slideViewPr>
    <p:cSldViewPr snapToGrid="0" showGuides="1">
      <p:cViewPr varScale="1">
        <p:scale>
          <a:sx n="99" d="100"/>
          <a:sy n="99" d="100"/>
        </p:scale>
        <p:origin x="246" y="78"/>
      </p:cViewPr>
      <p:guideLst>
        <p:guide orient="horz" pos="976"/>
        <p:guide orient="horz" pos="3856"/>
        <p:guide orient="horz" pos="737"/>
        <p:guide orient="horz" pos="1503"/>
        <p:guide pos="6541"/>
        <p:guide pos="664"/>
        <p:guide pos="5823"/>
        <p:guide pos="327"/>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84" d="100"/>
          <a:sy n="84" d="100"/>
        </p:scale>
        <p:origin x="382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4296C152-E1DA-4CA6-96C9-03509F82817D}"/>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Times"/>
              </a:defRPr>
            </a:lvl1pPr>
          </a:lstStyle>
          <a:p>
            <a:pPr>
              <a:defRPr/>
            </a:pPr>
            <a:endParaRPr lang="de-DE"/>
          </a:p>
        </p:txBody>
      </p:sp>
      <p:sp>
        <p:nvSpPr>
          <p:cNvPr id="54275" name="Rectangle 3">
            <a:extLst>
              <a:ext uri="{FF2B5EF4-FFF2-40B4-BE49-F238E27FC236}">
                <a16:creationId xmlns:a16="http://schemas.microsoft.com/office/drawing/2014/main" id="{17052BE6-F733-4478-BBD2-FADB103BBD1C}"/>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Times"/>
              </a:defRPr>
            </a:lvl1pPr>
          </a:lstStyle>
          <a:p>
            <a:pPr>
              <a:defRPr/>
            </a:pPr>
            <a:endParaRPr lang="de-DE"/>
          </a:p>
        </p:txBody>
      </p:sp>
      <p:sp>
        <p:nvSpPr>
          <p:cNvPr id="4100" name="Rectangle 4">
            <a:extLst>
              <a:ext uri="{FF2B5EF4-FFF2-40B4-BE49-F238E27FC236}">
                <a16:creationId xmlns:a16="http://schemas.microsoft.com/office/drawing/2014/main" id="{19258C40-84C3-458D-B9D6-C9C01CDE7806}"/>
              </a:ext>
            </a:extLst>
          </p:cNvPr>
          <p:cNvSpPr>
            <a:spLocks noGrp="1" noRot="1" noChangeAspect="1" noChangeArrowheads="1" noTextEdit="1"/>
          </p:cNvSpPr>
          <p:nvPr>
            <p:ph type="sldImg" idx="2"/>
          </p:nvPr>
        </p:nvSpPr>
        <p:spPr bwMode="auto">
          <a:xfrm>
            <a:off x="1006475" y="685800"/>
            <a:ext cx="484505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7" name="Rectangle 5">
            <a:extLst>
              <a:ext uri="{FF2B5EF4-FFF2-40B4-BE49-F238E27FC236}">
                <a16:creationId xmlns:a16="http://schemas.microsoft.com/office/drawing/2014/main" id="{72426F6C-D0F4-45EC-9305-B4B00F4D6971}"/>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54278" name="Rectangle 6">
            <a:extLst>
              <a:ext uri="{FF2B5EF4-FFF2-40B4-BE49-F238E27FC236}">
                <a16:creationId xmlns:a16="http://schemas.microsoft.com/office/drawing/2014/main" id="{1384F82B-ED24-40A1-9003-26ADEE1EF4A5}"/>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Times"/>
              </a:defRPr>
            </a:lvl1pPr>
          </a:lstStyle>
          <a:p>
            <a:pPr>
              <a:defRPr/>
            </a:pPr>
            <a:endParaRPr lang="de-DE"/>
          </a:p>
        </p:txBody>
      </p:sp>
      <p:sp>
        <p:nvSpPr>
          <p:cNvPr id="54279" name="Rectangle 7">
            <a:extLst>
              <a:ext uri="{FF2B5EF4-FFF2-40B4-BE49-F238E27FC236}">
                <a16:creationId xmlns:a16="http://schemas.microsoft.com/office/drawing/2014/main" id="{5AEB514B-34C3-492A-85C8-E5C0981945A1}"/>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panose="02020603050405020304" pitchFamily="18" charset="0"/>
              </a:defRPr>
            </a:lvl1pPr>
          </a:lstStyle>
          <a:p>
            <a:pPr>
              <a:defRPr/>
            </a:pPr>
            <a:fld id="{4E5074A4-CDB3-4E3E-ADE9-6A2B34B5D3D5}"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a:ea typeface="+mn-ea"/>
        <a:cs typeface="+mn-cs"/>
      </a:defRPr>
    </a:lvl1pPr>
    <a:lvl2pPr marL="457200" algn="l" rtl="0" eaLnBrk="0" fontAlgn="base" hangingPunct="0">
      <a:spcBef>
        <a:spcPct val="30000"/>
      </a:spcBef>
      <a:spcAft>
        <a:spcPct val="0"/>
      </a:spcAft>
      <a:defRPr sz="1200" kern="1200">
        <a:solidFill>
          <a:schemeClr val="tx1"/>
        </a:solidFill>
        <a:latin typeface="Times"/>
        <a:ea typeface="+mn-ea"/>
        <a:cs typeface="+mn-cs"/>
      </a:defRPr>
    </a:lvl2pPr>
    <a:lvl3pPr marL="914400" algn="l" rtl="0" eaLnBrk="0" fontAlgn="base" hangingPunct="0">
      <a:spcBef>
        <a:spcPct val="30000"/>
      </a:spcBef>
      <a:spcAft>
        <a:spcPct val="0"/>
      </a:spcAft>
      <a:defRPr sz="1200" kern="1200">
        <a:solidFill>
          <a:schemeClr val="tx1"/>
        </a:solidFill>
        <a:latin typeface="Times"/>
        <a:ea typeface="+mn-ea"/>
        <a:cs typeface="+mn-cs"/>
      </a:defRPr>
    </a:lvl3pPr>
    <a:lvl4pPr marL="1371600" algn="l" rtl="0" eaLnBrk="0" fontAlgn="base" hangingPunct="0">
      <a:spcBef>
        <a:spcPct val="30000"/>
      </a:spcBef>
      <a:spcAft>
        <a:spcPct val="0"/>
      </a:spcAft>
      <a:defRPr sz="1200" kern="1200">
        <a:solidFill>
          <a:schemeClr val="tx1"/>
        </a:solidFill>
        <a:latin typeface="Times"/>
        <a:ea typeface="+mn-ea"/>
        <a:cs typeface="+mn-cs"/>
      </a:defRPr>
    </a:lvl4pPr>
    <a:lvl5pPr marL="1828800" algn="l" rtl="0" eaLnBrk="0" fontAlgn="base" hangingPunct="0">
      <a:spcBef>
        <a:spcPct val="30000"/>
      </a:spcBef>
      <a:spcAft>
        <a:spcPct val="0"/>
      </a:spcAft>
      <a:defRPr sz="1200" kern="1200">
        <a:solidFill>
          <a:schemeClr val="tx1"/>
        </a:solidFill>
        <a:latin typeface="Times"/>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lienbildplatzhalter 1">
            <a:extLst>
              <a:ext uri="{FF2B5EF4-FFF2-40B4-BE49-F238E27FC236}">
                <a16:creationId xmlns:a16="http://schemas.microsoft.com/office/drawing/2014/main" id="{1EFCDCC5-A7E8-44AE-9C59-27D7A1D3B8DA}"/>
              </a:ext>
            </a:extLst>
          </p:cNvPr>
          <p:cNvSpPr>
            <a:spLocks noGrp="1" noRot="1" noChangeAspect="1" noChangeArrowheads="1" noTextEdit="1"/>
          </p:cNvSpPr>
          <p:nvPr>
            <p:ph type="sldImg"/>
          </p:nvPr>
        </p:nvSpPr>
        <p:spPr>
          <a:ln/>
        </p:spPr>
      </p:sp>
      <p:sp>
        <p:nvSpPr>
          <p:cNvPr id="6147" name="Notizenplatzhalter 2">
            <a:extLst>
              <a:ext uri="{FF2B5EF4-FFF2-40B4-BE49-F238E27FC236}">
                <a16:creationId xmlns:a16="http://schemas.microsoft.com/office/drawing/2014/main" id="{5F7770EE-89FD-4A02-A363-633EDE0DF87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panose="02020603050405020304" pitchFamily="18" charset="0"/>
            </a:endParaRPr>
          </a:p>
        </p:txBody>
      </p:sp>
      <p:sp>
        <p:nvSpPr>
          <p:cNvPr id="6148" name="Foliennummernplatzhalter 3">
            <a:extLst>
              <a:ext uri="{FF2B5EF4-FFF2-40B4-BE49-F238E27FC236}">
                <a16:creationId xmlns:a16="http://schemas.microsoft.com/office/drawing/2014/main" id="{974D2248-F048-46C5-8D0A-576B5536227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fld id="{38AB1110-9455-4F57-AD05-09061568A5B3}" type="slidenum">
              <a:rPr lang="de-DE" altLang="de-DE" sz="1200" b="0" smtClean="0">
                <a:solidFill>
                  <a:schemeClr val="tx1"/>
                </a:solidFill>
                <a:latin typeface="Times" panose="02020603050405020304" pitchFamily="18" charset="0"/>
              </a:rPr>
              <a:pPr/>
              <a:t>1</a:t>
            </a:fld>
            <a:endParaRPr lang="de-DE" altLang="de-DE" sz="1200" b="0">
              <a:solidFill>
                <a:schemeClr val="tx1"/>
              </a:solidFill>
              <a:latin typeface="Times"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lienbildplatzhalter 1">
            <a:extLst>
              <a:ext uri="{FF2B5EF4-FFF2-40B4-BE49-F238E27FC236}">
                <a16:creationId xmlns:a16="http://schemas.microsoft.com/office/drawing/2014/main" id="{B0916D94-D132-4F2A-9A6B-6D2BE6770353}"/>
              </a:ext>
            </a:extLst>
          </p:cNvPr>
          <p:cNvSpPr>
            <a:spLocks noGrp="1" noRot="1" noChangeAspect="1" noChangeArrowheads="1" noTextEdit="1"/>
          </p:cNvSpPr>
          <p:nvPr>
            <p:ph type="sldImg"/>
          </p:nvPr>
        </p:nvSpPr>
        <p:spPr>
          <a:ln/>
        </p:spPr>
      </p:sp>
      <p:sp>
        <p:nvSpPr>
          <p:cNvPr id="20483" name="Notizenplatzhalter 2">
            <a:extLst>
              <a:ext uri="{FF2B5EF4-FFF2-40B4-BE49-F238E27FC236}">
                <a16:creationId xmlns:a16="http://schemas.microsoft.com/office/drawing/2014/main" id="{B441189D-3631-42CF-B184-C212561996B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Times" panose="02020603050405020304" pitchFamily="18" charset="0"/>
            </a:endParaRPr>
          </a:p>
        </p:txBody>
      </p:sp>
      <p:sp>
        <p:nvSpPr>
          <p:cNvPr id="20484" name="Foliennummernplatzhalter 3">
            <a:extLst>
              <a:ext uri="{FF2B5EF4-FFF2-40B4-BE49-F238E27FC236}">
                <a16:creationId xmlns:a16="http://schemas.microsoft.com/office/drawing/2014/main" id="{0AA25B05-510C-4819-8B31-A407B1E0CA3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fld id="{C172C941-6281-4F88-A843-4C7BE2191513}" type="slidenum">
              <a:rPr lang="de-DE" altLang="de-DE" sz="1200" b="0" smtClean="0">
                <a:solidFill>
                  <a:schemeClr val="tx1"/>
                </a:solidFill>
                <a:latin typeface="Times" panose="02020603050405020304" pitchFamily="18" charset="0"/>
              </a:rPr>
              <a:pPr/>
              <a:t>10</a:t>
            </a:fld>
            <a:endParaRPr lang="de-DE" altLang="de-DE" sz="1200" b="0">
              <a:solidFill>
                <a:schemeClr val="tx1"/>
              </a:solidFill>
              <a:latin typeface="Times"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lienbildplatzhalter 1">
            <a:extLst>
              <a:ext uri="{FF2B5EF4-FFF2-40B4-BE49-F238E27FC236}">
                <a16:creationId xmlns:a16="http://schemas.microsoft.com/office/drawing/2014/main" id="{B92822AF-BB5F-4859-B758-D972BC2B3556}"/>
              </a:ext>
            </a:extLst>
          </p:cNvPr>
          <p:cNvSpPr>
            <a:spLocks noGrp="1" noRot="1" noChangeAspect="1" noChangeArrowheads="1" noTextEdit="1"/>
          </p:cNvSpPr>
          <p:nvPr>
            <p:ph type="sldImg"/>
          </p:nvPr>
        </p:nvSpPr>
        <p:spPr>
          <a:ln/>
        </p:spPr>
      </p:sp>
      <p:sp>
        <p:nvSpPr>
          <p:cNvPr id="22531" name="Notizenplatzhalter 2">
            <a:extLst>
              <a:ext uri="{FF2B5EF4-FFF2-40B4-BE49-F238E27FC236}">
                <a16:creationId xmlns:a16="http://schemas.microsoft.com/office/drawing/2014/main" id="{6553AE53-A85D-4DD5-B499-E695BD1C4DE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Times" panose="02020603050405020304" pitchFamily="18" charset="0"/>
            </a:endParaRPr>
          </a:p>
        </p:txBody>
      </p:sp>
      <p:sp>
        <p:nvSpPr>
          <p:cNvPr id="22532" name="Foliennummernplatzhalter 3">
            <a:extLst>
              <a:ext uri="{FF2B5EF4-FFF2-40B4-BE49-F238E27FC236}">
                <a16:creationId xmlns:a16="http://schemas.microsoft.com/office/drawing/2014/main" id="{110DC8A6-D705-4FFF-B315-29B2D390C60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fld id="{71030EB9-0440-4CE4-9120-0434E05128B3}" type="slidenum">
              <a:rPr lang="de-DE" altLang="de-DE" sz="1200" b="0" smtClean="0">
                <a:solidFill>
                  <a:schemeClr val="tx1"/>
                </a:solidFill>
                <a:latin typeface="Times" panose="02020603050405020304" pitchFamily="18" charset="0"/>
              </a:rPr>
              <a:pPr/>
              <a:t>11</a:t>
            </a:fld>
            <a:endParaRPr lang="de-DE" altLang="de-DE" sz="1200" b="0">
              <a:solidFill>
                <a:schemeClr val="tx1"/>
              </a:solidFill>
              <a:latin typeface="Times"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4E5074A4-CDB3-4E3E-ADE9-6A2B34B5D3D5}" type="slidenum">
              <a:rPr lang="de-DE" altLang="de-DE" smtClean="0"/>
              <a:pPr>
                <a:defRPr/>
              </a:pPr>
              <a:t>2</a:t>
            </a:fld>
            <a:endParaRPr lang="de-DE" altLang="de-DE"/>
          </a:p>
        </p:txBody>
      </p:sp>
    </p:spTree>
    <p:extLst>
      <p:ext uri="{BB962C8B-B14F-4D97-AF65-F5344CB8AC3E}">
        <p14:creationId xmlns:p14="http://schemas.microsoft.com/office/powerpoint/2010/main" val="3312450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a:extLst>
              <a:ext uri="{FF2B5EF4-FFF2-40B4-BE49-F238E27FC236}">
                <a16:creationId xmlns:a16="http://schemas.microsoft.com/office/drawing/2014/main" id="{24DF55A6-0552-49BF-A0BB-83F2B53F150D}"/>
              </a:ext>
            </a:extLst>
          </p:cNvPr>
          <p:cNvSpPr>
            <a:spLocks noGrp="1" noRot="1" noChangeAspect="1" noChangeArrowheads="1" noTextEdit="1"/>
          </p:cNvSpPr>
          <p:nvPr>
            <p:ph type="sldImg"/>
          </p:nvPr>
        </p:nvSpPr>
        <p:spPr>
          <a:ln/>
        </p:spPr>
      </p:sp>
      <p:sp>
        <p:nvSpPr>
          <p:cNvPr id="9219" name="Notizenplatzhalter 2">
            <a:extLst>
              <a:ext uri="{FF2B5EF4-FFF2-40B4-BE49-F238E27FC236}">
                <a16:creationId xmlns:a16="http://schemas.microsoft.com/office/drawing/2014/main" id="{71EDC678-C88C-44FB-B3B9-67A6223E783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panose="02020603050405020304" pitchFamily="18" charset="0"/>
            </a:endParaRPr>
          </a:p>
        </p:txBody>
      </p:sp>
      <p:sp>
        <p:nvSpPr>
          <p:cNvPr id="9220" name="Foliennummernplatzhalter 3">
            <a:extLst>
              <a:ext uri="{FF2B5EF4-FFF2-40B4-BE49-F238E27FC236}">
                <a16:creationId xmlns:a16="http://schemas.microsoft.com/office/drawing/2014/main" id="{D9C6DE4B-482F-4591-A0F6-EE2A3C908F9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fld id="{9508E3AC-42DC-4AAA-83B3-ABBF3000952B}" type="slidenum">
              <a:rPr lang="de-DE" altLang="de-DE" sz="1200" b="0" smtClean="0">
                <a:solidFill>
                  <a:schemeClr val="tx1"/>
                </a:solidFill>
                <a:latin typeface="Times" panose="02020603050405020304" pitchFamily="18" charset="0"/>
              </a:rPr>
              <a:pPr/>
              <a:t>3</a:t>
            </a:fld>
            <a:endParaRPr lang="de-DE" altLang="de-DE" sz="1200" b="0">
              <a:solidFill>
                <a:schemeClr val="tx1"/>
              </a:solidFill>
              <a:latin typeface="Times"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4E5074A4-CDB3-4E3E-ADE9-6A2B34B5D3D5}" type="slidenum">
              <a:rPr lang="de-DE" altLang="de-DE" smtClean="0"/>
              <a:pPr>
                <a:defRPr/>
              </a:pPr>
              <a:t>4</a:t>
            </a:fld>
            <a:endParaRPr lang="de-DE" altLang="de-DE"/>
          </a:p>
        </p:txBody>
      </p:sp>
    </p:spTree>
    <p:extLst>
      <p:ext uri="{BB962C8B-B14F-4D97-AF65-F5344CB8AC3E}">
        <p14:creationId xmlns:p14="http://schemas.microsoft.com/office/powerpoint/2010/main" val="126772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lienbildplatzhalter 1">
            <a:extLst>
              <a:ext uri="{FF2B5EF4-FFF2-40B4-BE49-F238E27FC236}">
                <a16:creationId xmlns:a16="http://schemas.microsoft.com/office/drawing/2014/main" id="{E0961FB3-31E3-4E39-8386-0BFA40C523E1}"/>
              </a:ext>
            </a:extLst>
          </p:cNvPr>
          <p:cNvSpPr>
            <a:spLocks noGrp="1" noRot="1" noChangeAspect="1" noChangeArrowheads="1" noTextEdit="1"/>
          </p:cNvSpPr>
          <p:nvPr>
            <p:ph type="sldImg"/>
          </p:nvPr>
        </p:nvSpPr>
        <p:spPr>
          <a:ln/>
        </p:spPr>
      </p:sp>
      <p:sp>
        <p:nvSpPr>
          <p:cNvPr id="12291" name="Notizenplatzhalter 2">
            <a:extLst>
              <a:ext uri="{FF2B5EF4-FFF2-40B4-BE49-F238E27FC236}">
                <a16:creationId xmlns:a16="http://schemas.microsoft.com/office/drawing/2014/main" id="{F2B02A97-FEB9-45E2-8308-CF500BF8C65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solidFill>
                <a:srgbClr val="FF0000"/>
              </a:solidFill>
              <a:latin typeface="Times" panose="02020603050405020304" pitchFamily="18" charset="0"/>
            </a:endParaRPr>
          </a:p>
        </p:txBody>
      </p:sp>
      <p:sp>
        <p:nvSpPr>
          <p:cNvPr id="12292" name="Foliennummernplatzhalter 3">
            <a:extLst>
              <a:ext uri="{FF2B5EF4-FFF2-40B4-BE49-F238E27FC236}">
                <a16:creationId xmlns:a16="http://schemas.microsoft.com/office/drawing/2014/main" id="{1C7FEABB-3A2B-4DA9-B867-672AF09D7BF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fld id="{5CC26BC0-22A7-42E6-A19C-A4B831448BC4}" type="slidenum">
              <a:rPr lang="de-DE" altLang="de-DE" sz="1200" b="0" smtClean="0">
                <a:solidFill>
                  <a:schemeClr val="tx1"/>
                </a:solidFill>
                <a:latin typeface="Times" panose="02020603050405020304" pitchFamily="18" charset="0"/>
              </a:rPr>
              <a:pPr/>
              <a:t>5</a:t>
            </a:fld>
            <a:endParaRPr lang="de-DE" altLang="de-DE" sz="1200" b="0">
              <a:solidFill>
                <a:schemeClr val="tx1"/>
              </a:solidFill>
              <a:latin typeface="Times"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lienbildplatzhalter 1">
            <a:extLst>
              <a:ext uri="{FF2B5EF4-FFF2-40B4-BE49-F238E27FC236}">
                <a16:creationId xmlns:a16="http://schemas.microsoft.com/office/drawing/2014/main" id="{7E26D2BB-E2D6-4960-A4D3-393E060B243C}"/>
              </a:ext>
            </a:extLst>
          </p:cNvPr>
          <p:cNvSpPr>
            <a:spLocks noGrp="1" noRot="1" noChangeAspect="1" noChangeArrowheads="1" noTextEdit="1"/>
          </p:cNvSpPr>
          <p:nvPr>
            <p:ph type="sldImg"/>
          </p:nvPr>
        </p:nvSpPr>
        <p:spPr>
          <a:ln/>
        </p:spPr>
      </p:sp>
      <p:sp>
        <p:nvSpPr>
          <p:cNvPr id="14339" name="Notizenplatzhalter 2">
            <a:extLst>
              <a:ext uri="{FF2B5EF4-FFF2-40B4-BE49-F238E27FC236}">
                <a16:creationId xmlns:a16="http://schemas.microsoft.com/office/drawing/2014/main" id="{5E536D68-88F7-42A7-BD27-D7C5F49B147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Times" panose="02020603050405020304" pitchFamily="18" charset="0"/>
            </a:endParaRPr>
          </a:p>
        </p:txBody>
      </p:sp>
      <p:sp>
        <p:nvSpPr>
          <p:cNvPr id="14340" name="Foliennummernplatzhalter 3">
            <a:extLst>
              <a:ext uri="{FF2B5EF4-FFF2-40B4-BE49-F238E27FC236}">
                <a16:creationId xmlns:a16="http://schemas.microsoft.com/office/drawing/2014/main" id="{A1450E97-310F-4710-A452-D13176E770B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fld id="{40B18D86-F856-40D6-A9E2-C6A503407FAC}" type="slidenum">
              <a:rPr lang="de-DE" altLang="de-DE" sz="1200" b="0" smtClean="0">
                <a:solidFill>
                  <a:schemeClr val="tx1"/>
                </a:solidFill>
                <a:latin typeface="Times" panose="02020603050405020304" pitchFamily="18" charset="0"/>
              </a:rPr>
              <a:pPr/>
              <a:t>6</a:t>
            </a:fld>
            <a:endParaRPr lang="de-DE" altLang="de-DE" sz="1200" b="0">
              <a:solidFill>
                <a:schemeClr val="tx1"/>
              </a:solidFill>
              <a:latin typeface="Times"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4E5074A4-CDB3-4E3E-ADE9-6A2B34B5D3D5}" type="slidenum">
              <a:rPr lang="de-DE" altLang="de-DE" smtClean="0"/>
              <a:pPr>
                <a:defRPr/>
              </a:pPr>
              <a:t>7</a:t>
            </a:fld>
            <a:endParaRPr lang="de-DE" altLang="de-DE"/>
          </a:p>
        </p:txBody>
      </p:sp>
    </p:spTree>
    <p:extLst>
      <p:ext uri="{BB962C8B-B14F-4D97-AF65-F5344CB8AC3E}">
        <p14:creationId xmlns:p14="http://schemas.microsoft.com/office/powerpoint/2010/main" val="4157802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4E5074A4-CDB3-4E3E-ADE9-6A2B34B5D3D5}" type="slidenum">
              <a:rPr lang="de-DE" altLang="de-DE" smtClean="0"/>
              <a:pPr>
                <a:defRPr/>
              </a:pPr>
              <a:t>8</a:t>
            </a:fld>
            <a:endParaRPr lang="de-DE" altLang="de-DE"/>
          </a:p>
        </p:txBody>
      </p:sp>
    </p:spTree>
    <p:extLst>
      <p:ext uri="{BB962C8B-B14F-4D97-AF65-F5344CB8AC3E}">
        <p14:creationId xmlns:p14="http://schemas.microsoft.com/office/powerpoint/2010/main" val="13244067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lienbildplatzhalter 1">
            <a:extLst>
              <a:ext uri="{FF2B5EF4-FFF2-40B4-BE49-F238E27FC236}">
                <a16:creationId xmlns:a16="http://schemas.microsoft.com/office/drawing/2014/main" id="{31C6F62A-097F-4684-91C0-D3C38D04FA20}"/>
              </a:ext>
            </a:extLst>
          </p:cNvPr>
          <p:cNvSpPr>
            <a:spLocks noGrp="1" noRot="1" noChangeAspect="1" noChangeArrowheads="1" noTextEdit="1"/>
          </p:cNvSpPr>
          <p:nvPr>
            <p:ph type="sldImg"/>
          </p:nvPr>
        </p:nvSpPr>
        <p:spPr>
          <a:ln/>
        </p:spPr>
      </p:sp>
      <p:sp>
        <p:nvSpPr>
          <p:cNvPr id="3" name="Notizenplatzhalter 2">
            <a:extLst>
              <a:ext uri="{FF2B5EF4-FFF2-40B4-BE49-F238E27FC236}">
                <a16:creationId xmlns:a16="http://schemas.microsoft.com/office/drawing/2014/main" id="{ED50C6BC-75AA-41B0-85DD-EEEAA7BC6C74}"/>
              </a:ext>
            </a:extLst>
          </p:cNvPr>
          <p:cNvSpPr>
            <a:spLocks noGrp="1"/>
          </p:cNvSpPr>
          <p:nvPr>
            <p:ph type="body" idx="1"/>
          </p:nvPr>
        </p:nvSpPr>
        <p:spPr/>
        <p:txBody>
          <a:bodyPr/>
          <a:lstStyle/>
          <a:p>
            <a:pPr>
              <a:defRPr/>
            </a:pPr>
            <a:endParaRPr lang="de-DE" dirty="0"/>
          </a:p>
        </p:txBody>
      </p:sp>
      <p:sp>
        <p:nvSpPr>
          <p:cNvPr id="18436" name="Foliennummernplatzhalter 3">
            <a:extLst>
              <a:ext uri="{FF2B5EF4-FFF2-40B4-BE49-F238E27FC236}">
                <a16:creationId xmlns:a16="http://schemas.microsoft.com/office/drawing/2014/main" id="{D570ADBD-36AF-469A-992E-DD321A4AD6C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fld id="{BCECCA91-1B23-4FFE-B647-709C2072F26D}" type="slidenum">
              <a:rPr lang="de-DE" altLang="de-DE" sz="1200" b="0" smtClean="0">
                <a:solidFill>
                  <a:schemeClr val="tx1"/>
                </a:solidFill>
                <a:latin typeface="Times" panose="02020603050405020304" pitchFamily="18" charset="0"/>
              </a:rPr>
              <a:pPr/>
              <a:t>9</a:t>
            </a:fld>
            <a:endParaRPr lang="de-DE" altLang="de-DE" sz="1200" b="0">
              <a:solidFill>
                <a:schemeClr val="tx1"/>
              </a:solidFill>
              <a:latin typeface="Times"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Picture 23" descr="01-PPT BG-RCI-Titel">
            <a:extLst>
              <a:ext uri="{FF2B5EF4-FFF2-40B4-BE49-F238E27FC236}">
                <a16:creationId xmlns:a16="http://schemas.microsoft.com/office/drawing/2014/main" id="{53A9E3C4-A103-4A52-9500-9955C8E025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0"/>
            <a:ext cx="10698163" cy="756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91" name="Rectangle 15"/>
          <p:cNvSpPr>
            <a:spLocks noGrp="1" noChangeArrowheads="1"/>
          </p:cNvSpPr>
          <p:nvPr>
            <p:ph type="ctrTitle"/>
          </p:nvPr>
        </p:nvSpPr>
        <p:spPr>
          <a:xfrm>
            <a:off x="3032125" y="2413000"/>
            <a:ext cx="7132638" cy="936625"/>
          </a:xfrm>
        </p:spPr>
        <p:txBody>
          <a:bodyPr bIns="0"/>
          <a:lstStyle>
            <a:lvl1pPr>
              <a:lnSpc>
                <a:spcPct val="90000"/>
              </a:lnSpc>
              <a:defRPr sz="3400"/>
            </a:lvl1pPr>
          </a:lstStyle>
          <a:p>
            <a:r>
              <a:rPr lang="de-DE"/>
              <a:t>Titel des Vortrags,</a:t>
            </a:r>
            <a:br>
              <a:rPr lang="de-DE"/>
            </a:br>
            <a:r>
              <a:rPr lang="de-DE"/>
              <a:t>bei Bedarf zweizeilig</a:t>
            </a:r>
          </a:p>
        </p:txBody>
      </p:sp>
      <p:sp>
        <p:nvSpPr>
          <p:cNvPr id="50192" name="Rectangle 16"/>
          <p:cNvSpPr>
            <a:spLocks noGrp="1" noChangeArrowheads="1"/>
          </p:cNvSpPr>
          <p:nvPr>
            <p:ph type="subTitle" idx="1"/>
          </p:nvPr>
        </p:nvSpPr>
        <p:spPr>
          <a:xfrm>
            <a:off x="3032125" y="3421063"/>
            <a:ext cx="7132638" cy="1752600"/>
          </a:xfrm>
        </p:spPr>
        <p:txBody>
          <a:bodyPr/>
          <a:lstStyle>
            <a:lvl1pPr>
              <a:defRPr sz="2800" b="1"/>
            </a:lvl1pPr>
          </a:lstStyle>
          <a:p>
            <a:r>
              <a:rPr lang="de-DE"/>
              <a:t>Untertitel</a:t>
            </a:r>
          </a:p>
        </p:txBody>
      </p:sp>
      <p:sp>
        <p:nvSpPr>
          <p:cNvPr id="5" name="Rectangle 13">
            <a:extLst>
              <a:ext uri="{FF2B5EF4-FFF2-40B4-BE49-F238E27FC236}">
                <a16:creationId xmlns:a16="http://schemas.microsoft.com/office/drawing/2014/main" id="{D67A4923-65E6-4B31-AC78-DB300BB54A5C}"/>
              </a:ext>
            </a:extLst>
          </p:cNvPr>
          <p:cNvSpPr>
            <a:spLocks noGrp="1" noChangeArrowheads="1"/>
          </p:cNvSpPr>
          <p:nvPr>
            <p:ph type="dt" sz="half" idx="10"/>
          </p:nvPr>
        </p:nvSpPr>
        <p:spPr>
          <a:xfrm>
            <a:off x="3032125" y="6884988"/>
            <a:ext cx="6996113" cy="280987"/>
          </a:xfrm>
        </p:spPr>
        <p:txBody>
          <a:bodyPr anchor="t"/>
          <a:lstStyle>
            <a:lvl1pPr algn="l" eaLnBrk="0" hangingPunct="0">
              <a:defRPr sz="1800">
                <a:solidFill>
                  <a:srgbClr val="555555"/>
                </a:solidFill>
              </a:defRPr>
            </a:lvl1pPr>
          </a:lstStyle>
          <a:p>
            <a:pPr>
              <a:defRPr/>
            </a:pPr>
            <a:fld id="{51CCCCE8-92D9-4619-8140-8C48B057DD09}" type="datetime1">
              <a:rPr lang="de-DE"/>
              <a:pPr>
                <a:defRPr/>
              </a:pPr>
              <a:t>12.02.2019</a:t>
            </a:fld>
            <a:endParaRPr lang="de-DE"/>
          </a:p>
        </p:txBody>
      </p:sp>
      <p:sp>
        <p:nvSpPr>
          <p:cNvPr id="6" name="Rectangle 14">
            <a:extLst>
              <a:ext uri="{FF2B5EF4-FFF2-40B4-BE49-F238E27FC236}">
                <a16:creationId xmlns:a16="http://schemas.microsoft.com/office/drawing/2014/main" id="{E19C6F44-F158-4E5E-986B-D913345E8CDA}"/>
              </a:ext>
            </a:extLst>
          </p:cNvPr>
          <p:cNvSpPr>
            <a:spLocks noGrp="1" noChangeArrowheads="1"/>
          </p:cNvSpPr>
          <p:nvPr>
            <p:ph type="ftr" sz="quarter" idx="11"/>
          </p:nvPr>
        </p:nvSpPr>
        <p:spPr bwMode="auto">
          <a:xfrm>
            <a:off x="3032125" y="6518275"/>
            <a:ext cx="6996113" cy="287338"/>
          </a:xfrm>
          <a:prstGeom prst="rect">
            <a:avLst/>
          </a:prstGeom>
          <a:ln>
            <a:miter lim="800000"/>
            <a:headEnd/>
            <a:tailEnd/>
          </a:ln>
        </p:spPr>
        <p:txBody>
          <a:bodyPr vert="horz" wrap="square" lIns="0" tIns="0" rIns="0" bIns="0" numCol="1" anchor="t" anchorCtr="0" compatLnSpc="1">
            <a:prstTxWarp prst="textNoShape">
              <a:avLst/>
            </a:prstTxWarp>
          </a:bodyPr>
          <a:lstStyle>
            <a:lvl1pPr>
              <a:defRPr sz="2000" b="0">
                <a:solidFill>
                  <a:srgbClr val="555555"/>
                </a:solidFill>
                <a:latin typeface="Arial" charset="0"/>
              </a:defRPr>
            </a:lvl1pPr>
          </a:lstStyle>
          <a:p>
            <a:pPr>
              <a:defRPr/>
            </a:pPr>
            <a:r>
              <a:rPr lang="de-DE"/>
              <a:t>Vortragstitel, Autor, Veranstaltung</a:t>
            </a:r>
          </a:p>
        </p:txBody>
      </p:sp>
    </p:spTree>
    <p:extLst>
      <p:ext uri="{BB962C8B-B14F-4D97-AF65-F5344CB8AC3E}">
        <p14:creationId xmlns:p14="http://schemas.microsoft.com/office/powerpoint/2010/main" val="1325517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1">
            <a:extLst>
              <a:ext uri="{FF2B5EF4-FFF2-40B4-BE49-F238E27FC236}">
                <a16:creationId xmlns:a16="http://schemas.microsoft.com/office/drawing/2014/main" id="{55FA1798-471C-4844-8853-B0EFFC241602}"/>
              </a:ext>
            </a:extLst>
          </p:cNvPr>
          <p:cNvSpPr>
            <a:spLocks noGrp="1" noChangeArrowheads="1"/>
          </p:cNvSpPr>
          <p:nvPr>
            <p:ph type="dt" sz="half" idx="10"/>
          </p:nvPr>
        </p:nvSpPr>
        <p:spPr>
          <a:ln/>
        </p:spPr>
        <p:txBody>
          <a:bodyPr/>
          <a:lstStyle>
            <a:lvl1pPr>
              <a:defRPr/>
            </a:lvl1pPr>
          </a:lstStyle>
          <a:p>
            <a:pPr>
              <a:defRPr/>
            </a:pPr>
            <a:fld id="{39F00168-55D4-400C-A681-87F5952B93CD}" type="datetime1">
              <a:rPr lang="de-DE"/>
              <a:pPr>
                <a:defRPr/>
              </a:pPr>
              <a:t>12.02.2019</a:t>
            </a:fld>
            <a:endParaRPr lang="de-DE"/>
          </a:p>
        </p:txBody>
      </p:sp>
      <p:sp>
        <p:nvSpPr>
          <p:cNvPr id="5" name="Rectangle 13">
            <a:extLst>
              <a:ext uri="{FF2B5EF4-FFF2-40B4-BE49-F238E27FC236}">
                <a16:creationId xmlns:a16="http://schemas.microsoft.com/office/drawing/2014/main" id="{986694F0-8D57-4E60-BD21-D73068E30645}"/>
              </a:ext>
            </a:extLst>
          </p:cNvPr>
          <p:cNvSpPr>
            <a:spLocks noGrp="1" noChangeArrowheads="1"/>
          </p:cNvSpPr>
          <p:nvPr>
            <p:ph type="sldNum" sz="quarter" idx="11"/>
          </p:nvPr>
        </p:nvSpPr>
        <p:spPr>
          <a:ln/>
        </p:spPr>
        <p:txBody>
          <a:bodyPr/>
          <a:lstStyle>
            <a:lvl1pPr>
              <a:defRPr/>
            </a:lvl1pPr>
          </a:lstStyle>
          <a:p>
            <a:pPr>
              <a:defRPr/>
            </a:pPr>
            <a:r>
              <a:rPr lang="de-DE" altLang="de-DE"/>
              <a:t>Seite </a:t>
            </a:r>
            <a:fld id="{F26B0E8A-5EFC-40A8-B83D-5A5E1D77852B}" type="slidenum">
              <a:rPr lang="de-DE" altLang="de-DE"/>
              <a:pPr>
                <a:defRPr/>
              </a:pPr>
              <a:t>‹Nr.›</a:t>
            </a:fld>
            <a:endParaRPr lang="de-DE" altLang="de-DE"/>
          </a:p>
        </p:txBody>
      </p:sp>
    </p:spTree>
    <p:extLst>
      <p:ext uri="{BB962C8B-B14F-4D97-AF65-F5344CB8AC3E}">
        <p14:creationId xmlns:p14="http://schemas.microsoft.com/office/powerpoint/2010/main" val="549468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772400" y="1457325"/>
            <a:ext cx="2392363" cy="404018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590550" y="1457325"/>
            <a:ext cx="7029450" cy="4040188"/>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1">
            <a:extLst>
              <a:ext uri="{FF2B5EF4-FFF2-40B4-BE49-F238E27FC236}">
                <a16:creationId xmlns:a16="http://schemas.microsoft.com/office/drawing/2014/main" id="{49648EE1-5AD2-4007-9661-3E98DD30133E}"/>
              </a:ext>
            </a:extLst>
          </p:cNvPr>
          <p:cNvSpPr>
            <a:spLocks noGrp="1" noChangeArrowheads="1"/>
          </p:cNvSpPr>
          <p:nvPr>
            <p:ph type="dt" sz="half" idx="10"/>
          </p:nvPr>
        </p:nvSpPr>
        <p:spPr>
          <a:ln/>
        </p:spPr>
        <p:txBody>
          <a:bodyPr/>
          <a:lstStyle>
            <a:lvl1pPr>
              <a:defRPr/>
            </a:lvl1pPr>
          </a:lstStyle>
          <a:p>
            <a:pPr>
              <a:defRPr/>
            </a:pPr>
            <a:fld id="{146A0C35-0B27-4599-B417-13DAB5EACF3C}" type="datetime1">
              <a:rPr lang="de-DE"/>
              <a:pPr>
                <a:defRPr/>
              </a:pPr>
              <a:t>12.02.2019</a:t>
            </a:fld>
            <a:endParaRPr lang="de-DE"/>
          </a:p>
        </p:txBody>
      </p:sp>
      <p:sp>
        <p:nvSpPr>
          <p:cNvPr id="5" name="Rectangle 13">
            <a:extLst>
              <a:ext uri="{FF2B5EF4-FFF2-40B4-BE49-F238E27FC236}">
                <a16:creationId xmlns:a16="http://schemas.microsoft.com/office/drawing/2014/main" id="{410AEA78-F809-488C-845D-202DA0914376}"/>
              </a:ext>
            </a:extLst>
          </p:cNvPr>
          <p:cNvSpPr>
            <a:spLocks noGrp="1" noChangeArrowheads="1"/>
          </p:cNvSpPr>
          <p:nvPr>
            <p:ph type="sldNum" sz="quarter" idx="11"/>
          </p:nvPr>
        </p:nvSpPr>
        <p:spPr>
          <a:ln/>
        </p:spPr>
        <p:txBody>
          <a:bodyPr/>
          <a:lstStyle>
            <a:lvl1pPr>
              <a:defRPr/>
            </a:lvl1pPr>
          </a:lstStyle>
          <a:p>
            <a:pPr>
              <a:defRPr/>
            </a:pPr>
            <a:r>
              <a:rPr lang="de-DE" altLang="de-DE"/>
              <a:t>Seite </a:t>
            </a:r>
            <a:fld id="{9ED7ED6E-74B6-40FF-A633-BA25ED770555}" type="slidenum">
              <a:rPr lang="de-DE" altLang="de-DE"/>
              <a:pPr>
                <a:defRPr/>
              </a:pPr>
              <a:t>‹Nr.›</a:t>
            </a:fld>
            <a:endParaRPr lang="de-DE" altLang="de-DE"/>
          </a:p>
        </p:txBody>
      </p:sp>
    </p:spTree>
    <p:extLst>
      <p:ext uri="{BB962C8B-B14F-4D97-AF65-F5344CB8AC3E}">
        <p14:creationId xmlns:p14="http://schemas.microsoft.com/office/powerpoint/2010/main" val="2697811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FEE3977-C010-485B-8C10-D52FA4CCDABE}"/>
              </a:ext>
            </a:extLst>
          </p:cNvPr>
          <p:cNvSpPr>
            <a:spLocks noGrp="1"/>
          </p:cNvSpPr>
          <p:nvPr>
            <p:ph type="dt" sz="half" idx="10"/>
          </p:nvPr>
        </p:nvSpPr>
        <p:spPr/>
        <p:txBody>
          <a:bodyPr/>
          <a:lstStyle>
            <a:lvl1pPr>
              <a:defRPr/>
            </a:lvl1pPr>
          </a:lstStyle>
          <a:p>
            <a:pPr>
              <a:defRPr/>
            </a:pPr>
            <a:endParaRPr lang="de-DE"/>
          </a:p>
        </p:txBody>
      </p:sp>
      <p:sp>
        <p:nvSpPr>
          <p:cNvPr id="5" name="Foliennummernplatzhalter 4">
            <a:extLst>
              <a:ext uri="{FF2B5EF4-FFF2-40B4-BE49-F238E27FC236}">
                <a16:creationId xmlns:a16="http://schemas.microsoft.com/office/drawing/2014/main" id="{105600A1-98EB-4954-BB6A-F092A03D213D}"/>
              </a:ext>
            </a:extLst>
          </p:cNvPr>
          <p:cNvSpPr>
            <a:spLocks noGrp="1"/>
          </p:cNvSpPr>
          <p:nvPr>
            <p:ph type="sldNum" sz="quarter" idx="11"/>
          </p:nvPr>
        </p:nvSpPr>
        <p:spPr/>
        <p:txBody>
          <a:bodyPr/>
          <a:lstStyle>
            <a:lvl1pPr>
              <a:defRPr/>
            </a:lvl1pPr>
          </a:lstStyle>
          <a:p>
            <a:pPr>
              <a:defRPr/>
            </a:pPr>
            <a:r>
              <a:rPr lang="de-DE" altLang="de-DE"/>
              <a:t>Seite </a:t>
            </a:r>
            <a:fld id="{1D3F6904-5929-4BF1-8D29-5DB02A865951}" type="slidenum">
              <a:rPr lang="de-DE" altLang="de-DE"/>
              <a:pPr>
                <a:defRPr/>
              </a:pPr>
              <a:t>‹Nr.›</a:t>
            </a:fld>
            <a:endParaRPr lang="de-DE" altLang="de-DE"/>
          </a:p>
        </p:txBody>
      </p:sp>
    </p:spTree>
    <p:extLst>
      <p:ext uri="{BB962C8B-B14F-4D97-AF65-F5344CB8AC3E}">
        <p14:creationId xmlns:p14="http://schemas.microsoft.com/office/powerpoint/2010/main" val="4017228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44550" y="4859338"/>
            <a:ext cx="9085263" cy="1501775"/>
          </a:xfrm>
        </p:spPr>
        <p:txBody>
          <a:bodyPr/>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844550" y="3205163"/>
            <a:ext cx="9085263"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11">
            <a:extLst>
              <a:ext uri="{FF2B5EF4-FFF2-40B4-BE49-F238E27FC236}">
                <a16:creationId xmlns:a16="http://schemas.microsoft.com/office/drawing/2014/main" id="{067A29A4-8F0D-471A-99AA-B22B9E104BA8}"/>
              </a:ext>
            </a:extLst>
          </p:cNvPr>
          <p:cNvSpPr>
            <a:spLocks noGrp="1" noChangeArrowheads="1"/>
          </p:cNvSpPr>
          <p:nvPr>
            <p:ph type="dt" sz="half" idx="10"/>
          </p:nvPr>
        </p:nvSpPr>
        <p:spPr>
          <a:ln/>
        </p:spPr>
        <p:txBody>
          <a:bodyPr/>
          <a:lstStyle>
            <a:lvl1pPr>
              <a:defRPr/>
            </a:lvl1pPr>
          </a:lstStyle>
          <a:p>
            <a:pPr>
              <a:defRPr/>
            </a:pPr>
            <a:fld id="{3DFD2729-7ACA-4ADB-8D90-6C8D7D5D3405}" type="datetime1">
              <a:rPr lang="de-DE"/>
              <a:pPr>
                <a:defRPr/>
              </a:pPr>
              <a:t>12.02.2019</a:t>
            </a:fld>
            <a:endParaRPr lang="de-DE"/>
          </a:p>
        </p:txBody>
      </p:sp>
      <p:sp>
        <p:nvSpPr>
          <p:cNvPr id="5" name="Rectangle 13">
            <a:extLst>
              <a:ext uri="{FF2B5EF4-FFF2-40B4-BE49-F238E27FC236}">
                <a16:creationId xmlns:a16="http://schemas.microsoft.com/office/drawing/2014/main" id="{58C5BC05-3A3D-4523-A9F2-F0D83A94C8BF}"/>
              </a:ext>
            </a:extLst>
          </p:cNvPr>
          <p:cNvSpPr>
            <a:spLocks noGrp="1" noChangeArrowheads="1"/>
          </p:cNvSpPr>
          <p:nvPr>
            <p:ph type="sldNum" sz="quarter" idx="11"/>
          </p:nvPr>
        </p:nvSpPr>
        <p:spPr>
          <a:ln/>
        </p:spPr>
        <p:txBody>
          <a:bodyPr/>
          <a:lstStyle>
            <a:lvl1pPr>
              <a:defRPr/>
            </a:lvl1pPr>
          </a:lstStyle>
          <a:p>
            <a:pPr>
              <a:defRPr/>
            </a:pPr>
            <a:r>
              <a:rPr lang="de-DE" altLang="de-DE"/>
              <a:t>Seite </a:t>
            </a:r>
            <a:fld id="{FE0FA62A-DB24-4C01-9F07-AE1AE433AA9C}" type="slidenum">
              <a:rPr lang="de-DE" altLang="de-DE"/>
              <a:pPr>
                <a:defRPr/>
              </a:pPr>
              <a:t>‹Nr.›</a:t>
            </a:fld>
            <a:endParaRPr lang="de-DE" altLang="de-DE"/>
          </a:p>
        </p:txBody>
      </p:sp>
    </p:spTree>
    <p:extLst>
      <p:ext uri="{BB962C8B-B14F-4D97-AF65-F5344CB8AC3E}">
        <p14:creationId xmlns:p14="http://schemas.microsoft.com/office/powerpoint/2010/main" val="383062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590550" y="2268538"/>
            <a:ext cx="4710113" cy="322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5453063" y="2268538"/>
            <a:ext cx="4711700" cy="322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11">
            <a:extLst>
              <a:ext uri="{FF2B5EF4-FFF2-40B4-BE49-F238E27FC236}">
                <a16:creationId xmlns:a16="http://schemas.microsoft.com/office/drawing/2014/main" id="{900E3B35-4B85-4073-B4A2-EBA4A0860BCA}"/>
              </a:ext>
            </a:extLst>
          </p:cNvPr>
          <p:cNvSpPr>
            <a:spLocks noGrp="1" noChangeArrowheads="1"/>
          </p:cNvSpPr>
          <p:nvPr>
            <p:ph type="dt" sz="half" idx="10"/>
          </p:nvPr>
        </p:nvSpPr>
        <p:spPr>
          <a:ln/>
        </p:spPr>
        <p:txBody>
          <a:bodyPr/>
          <a:lstStyle>
            <a:lvl1pPr>
              <a:defRPr/>
            </a:lvl1pPr>
          </a:lstStyle>
          <a:p>
            <a:pPr>
              <a:defRPr/>
            </a:pPr>
            <a:fld id="{78DBABD0-8A60-4045-802F-1DF8D612149C}" type="datetime1">
              <a:rPr lang="de-DE"/>
              <a:pPr>
                <a:defRPr/>
              </a:pPr>
              <a:t>12.02.2019</a:t>
            </a:fld>
            <a:endParaRPr lang="de-DE"/>
          </a:p>
        </p:txBody>
      </p:sp>
      <p:sp>
        <p:nvSpPr>
          <p:cNvPr id="6" name="Rectangle 13">
            <a:extLst>
              <a:ext uri="{FF2B5EF4-FFF2-40B4-BE49-F238E27FC236}">
                <a16:creationId xmlns:a16="http://schemas.microsoft.com/office/drawing/2014/main" id="{00904D2F-1ED0-43D7-9C8A-4DA4C79CC171}"/>
              </a:ext>
            </a:extLst>
          </p:cNvPr>
          <p:cNvSpPr>
            <a:spLocks noGrp="1" noChangeArrowheads="1"/>
          </p:cNvSpPr>
          <p:nvPr>
            <p:ph type="sldNum" sz="quarter" idx="11"/>
          </p:nvPr>
        </p:nvSpPr>
        <p:spPr>
          <a:ln/>
        </p:spPr>
        <p:txBody>
          <a:bodyPr/>
          <a:lstStyle>
            <a:lvl1pPr>
              <a:defRPr/>
            </a:lvl1pPr>
          </a:lstStyle>
          <a:p>
            <a:pPr>
              <a:defRPr/>
            </a:pPr>
            <a:r>
              <a:rPr lang="de-DE" altLang="de-DE"/>
              <a:t>Seite </a:t>
            </a:r>
            <a:fld id="{19C3F5E0-724A-4D23-B5DB-316708B65442}" type="slidenum">
              <a:rPr lang="de-DE" altLang="de-DE"/>
              <a:pPr>
                <a:defRPr/>
              </a:pPr>
              <a:t>‹Nr.›</a:t>
            </a:fld>
            <a:endParaRPr lang="de-DE" altLang="de-DE"/>
          </a:p>
        </p:txBody>
      </p:sp>
    </p:spTree>
    <p:extLst>
      <p:ext uri="{BB962C8B-B14F-4D97-AF65-F5344CB8AC3E}">
        <p14:creationId xmlns:p14="http://schemas.microsoft.com/office/powerpoint/2010/main" val="3733765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534988" y="303213"/>
            <a:ext cx="9618662" cy="1260475"/>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534988" y="1692275"/>
            <a:ext cx="4722812" cy="706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534988" y="2398713"/>
            <a:ext cx="4722812" cy="43576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5429250" y="1692275"/>
            <a:ext cx="4724400" cy="706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5429250" y="2398713"/>
            <a:ext cx="4724400" cy="43576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11">
            <a:extLst>
              <a:ext uri="{FF2B5EF4-FFF2-40B4-BE49-F238E27FC236}">
                <a16:creationId xmlns:a16="http://schemas.microsoft.com/office/drawing/2014/main" id="{9582CEDF-69D8-4A6B-B2B0-23C3C2BC62E7}"/>
              </a:ext>
            </a:extLst>
          </p:cNvPr>
          <p:cNvSpPr>
            <a:spLocks noGrp="1" noChangeArrowheads="1"/>
          </p:cNvSpPr>
          <p:nvPr>
            <p:ph type="dt" sz="half" idx="10"/>
          </p:nvPr>
        </p:nvSpPr>
        <p:spPr>
          <a:ln/>
        </p:spPr>
        <p:txBody>
          <a:bodyPr/>
          <a:lstStyle>
            <a:lvl1pPr>
              <a:defRPr/>
            </a:lvl1pPr>
          </a:lstStyle>
          <a:p>
            <a:pPr>
              <a:defRPr/>
            </a:pPr>
            <a:fld id="{DF9A5B13-9B27-4E68-901F-D436DA50523C}" type="datetime1">
              <a:rPr lang="de-DE"/>
              <a:pPr>
                <a:defRPr/>
              </a:pPr>
              <a:t>12.02.2019</a:t>
            </a:fld>
            <a:endParaRPr lang="de-DE"/>
          </a:p>
        </p:txBody>
      </p:sp>
      <p:sp>
        <p:nvSpPr>
          <p:cNvPr id="8" name="Rectangle 13">
            <a:extLst>
              <a:ext uri="{FF2B5EF4-FFF2-40B4-BE49-F238E27FC236}">
                <a16:creationId xmlns:a16="http://schemas.microsoft.com/office/drawing/2014/main" id="{FA170AB4-E73F-4B82-9B5D-64BCDB7F8186}"/>
              </a:ext>
            </a:extLst>
          </p:cNvPr>
          <p:cNvSpPr>
            <a:spLocks noGrp="1" noChangeArrowheads="1"/>
          </p:cNvSpPr>
          <p:nvPr>
            <p:ph type="sldNum" sz="quarter" idx="11"/>
          </p:nvPr>
        </p:nvSpPr>
        <p:spPr>
          <a:ln/>
        </p:spPr>
        <p:txBody>
          <a:bodyPr/>
          <a:lstStyle>
            <a:lvl1pPr>
              <a:defRPr/>
            </a:lvl1pPr>
          </a:lstStyle>
          <a:p>
            <a:pPr>
              <a:defRPr/>
            </a:pPr>
            <a:r>
              <a:rPr lang="de-DE" altLang="de-DE"/>
              <a:t>Seite </a:t>
            </a:r>
            <a:fld id="{4F4A2497-1A19-4F7E-99B4-9BB9542C2D27}" type="slidenum">
              <a:rPr lang="de-DE" altLang="de-DE"/>
              <a:pPr>
                <a:defRPr/>
              </a:pPr>
              <a:t>‹Nr.›</a:t>
            </a:fld>
            <a:endParaRPr lang="de-DE" altLang="de-DE"/>
          </a:p>
        </p:txBody>
      </p:sp>
    </p:spTree>
    <p:extLst>
      <p:ext uri="{BB962C8B-B14F-4D97-AF65-F5344CB8AC3E}">
        <p14:creationId xmlns:p14="http://schemas.microsoft.com/office/powerpoint/2010/main" val="3800158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11">
            <a:extLst>
              <a:ext uri="{FF2B5EF4-FFF2-40B4-BE49-F238E27FC236}">
                <a16:creationId xmlns:a16="http://schemas.microsoft.com/office/drawing/2014/main" id="{80250A4F-A393-4853-BE75-EE1113A00B6D}"/>
              </a:ext>
            </a:extLst>
          </p:cNvPr>
          <p:cNvSpPr>
            <a:spLocks noGrp="1" noChangeArrowheads="1"/>
          </p:cNvSpPr>
          <p:nvPr>
            <p:ph type="dt" sz="half" idx="10"/>
          </p:nvPr>
        </p:nvSpPr>
        <p:spPr>
          <a:ln/>
        </p:spPr>
        <p:txBody>
          <a:bodyPr/>
          <a:lstStyle>
            <a:lvl1pPr>
              <a:defRPr/>
            </a:lvl1pPr>
          </a:lstStyle>
          <a:p>
            <a:pPr>
              <a:defRPr/>
            </a:pPr>
            <a:fld id="{17EC27DC-8EA4-4401-9816-BB58B87F5B2F}" type="datetime1">
              <a:rPr lang="de-DE"/>
              <a:pPr>
                <a:defRPr/>
              </a:pPr>
              <a:t>12.02.2019</a:t>
            </a:fld>
            <a:endParaRPr lang="de-DE"/>
          </a:p>
        </p:txBody>
      </p:sp>
      <p:sp>
        <p:nvSpPr>
          <p:cNvPr id="4" name="Rectangle 13">
            <a:extLst>
              <a:ext uri="{FF2B5EF4-FFF2-40B4-BE49-F238E27FC236}">
                <a16:creationId xmlns:a16="http://schemas.microsoft.com/office/drawing/2014/main" id="{71C7B15F-C3F6-439A-A28F-8D2864F50A48}"/>
              </a:ext>
            </a:extLst>
          </p:cNvPr>
          <p:cNvSpPr>
            <a:spLocks noGrp="1" noChangeArrowheads="1"/>
          </p:cNvSpPr>
          <p:nvPr>
            <p:ph type="sldNum" sz="quarter" idx="11"/>
          </p:nvPr>
        </p:nvSpPr>
        <p:spPr>
          <a:ln/>
        </p:spPr>
        <p:txBody>
          <a:bodyPr/>
          <a:lstStyle>
            <a:lvl1pPr>
              <a:defRPr/>
            </a:lvl1pPr>
          </a:lstStyle>
          <a:p>
            <a:pPr>
              <a:defRPr/>
            </a:pPr>
            <a:r>
              <a:rPr lang="de-DE" altLang="de-DE"/>
              <a:t>Seite </a:t>
            </a:r>
            <a:fld id="{F383A6D1-2898-4B9F-B77B-A8998D3E099C}" type="slidenum">
              <a:rPr lang="de-DE" altLang="de-DE"/>
              <a:pPr>
                <a:defRPr/>
              </a:pPr>
              <a:t>‹Nr.›</a:t>
            </a:fld>
            <a:endParaRPr lang="de-DE" altLang="de-DE"/>
          </a:p>
        </p:txBody>
      </p:sp>
    </p:spTree>
    <p:extLst>
      <p:ext uri="{BB962C8B-B14F-4D97-AF65-F5344CB8AC3E}">
        <p14:creationId xmlns:p14="http://schemas.microsoft.com/office/powerpoint/2010/main" val="1323558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01879C40-E3B7-4B9E-AB41-2888CE700F6A}"/>
              </a:ext>
            </a:extLst>
          </p:cNvPr>
          <p:cNvSpPr>
            <a:spLocks noGrp="1" noChangeArrowheads="1"/>
          </p:cNvSpPr>
          <p:nvPr>
            <p:ph type="dt" sz="half" idx="10"/>
          </p:nvPr>
        </p:nvSpPr>
        <p:spPr>
          <a:ln/>
        </p:spPr>
        <p:txBody>
          <a:bodyPr/>
          <a:lstStyle>
            <a:lvl1pPr>
              <a:defRPr/>
            </a:lvl1pPr>
          </a:lstStyle>
          <a:p>
            <a:pPr>
              <a:defRPr/>
            </a:pPr>
            <a:fld id="{506044E7-DEFF-4306-9CFB-1659A39DFA96}" type="datetime1">
              <a:rPr lang="de-DE"/>
              <a:pPr>
                <a:defRPr/>
              </a:pPr>
              <a:t>12.02.2019</a:t>
            </a:fld>
            <a:endParaRPr lang="de-DE"/>
          </a:p>
        </p:txBody>
      </p:sp>
      <p:sp>
        <p:nvSpPr>
          <p:cNvPr id="3" name="Rectangle 13">
            <a:extLst>
              <a:ext uri="{FF2B5EF4-FFF2-40B4-BE49-F238E27FC236}">
                <a16:creationId xmlns:a16="http://schemas.microsoft.com/office/drawing/2014/main" id="{BD22B1B5-5B8E-4C09-9789-2CED61DE6BA9}"/>
              </a:ext>
            </a:extLst>
          </p:cNvPr>
          <p:cNvSpPr>
            <a:spLocks noGrp="1" noChangeArrowheads="1"/>
          </p:cNvSpPr>
          <p:nvPr>
            <p:ph type="sldNum" sz="quarter" idx="11"/>
          </p:nvPr>
        </p:nvSpPr>
        <p:spPr>
          <a:ln/>
        </p:spPr>
        <p:txBody>
          <a:bodyPr/>
          <a:lstStyle>
            <a:lvl1pPr>
              <a:defRPr/>
            </a:lvl1pPr>
          </a:lstStyle>
          <a:p>
            <a:pPr>
              <a:defRPr/>
            </a:pPr>
            <a:r>
              <a:rPr lang="de-DE" altLang="de-DE"/>
              <a:t>Seite </a:t>
            </a:r>
            <a:fld id="{618E22EC-C9CE-4416-9958-118700C8B846}" type="slidenum">
              <a:rPr lang="de-DE" altLang="de-DE"/>
              <a:pPr>
                <a:defRPr/>
              </a:pPr>
              <a:t>‹Nr.›</a:t>
            </a:fld>
            <a:endParaRPr lang="de-DE" altLang="de-DE"/>
          </a:p>
        </p:txBody>
      </p:sp>
    </p:spTree>
    <p:extLst>
      <p:ext uri="{BB962C8B-B14F-4D97-AF65-F5344CB8AC3E}">
        <p14:creationId xmlns:p14="http://schemas.microsoft.com/office/powerpoint/2010/main" val="1790236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34988" y="301625"/>
            <a:ext cx="3516312" cy="1281113"/>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4178300" y="301625"/>
            <a:ext cx="5975350" cy="64547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534988" y="1582738"/>
            <a:ext cx="3516312" cy="5173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11">
            <a:extLst>
              <a:ext uri="{FF2B5EF4-FFF2-40B4-BE49-F238E27FC236}">
                <a16:creationId xmlns:a16="http://schemas.microsoft.com/office/drawing/2014/main" id="{05D6AD99-5AFE-4E85-BE50-BDD89D18C78C}"/>
              </a:ext>
            </a:extLst>
          </p:cNvPr>
          <p:cNvSpPr>
            <a:spLocks noGrp="1" noChangeArrowheads="1"/>
          </p:cNvSpPr>
          <p:nvPr>
            <p:ph type="dt" sz="half" idx="10"/>
          </p:nvPr>
        </p:nvSpPr>
        <p:spPr>
          <a:ln/>
        </p:spPr>
        <p:txBody>
          <a:bodyPr/>
          <a:lstStyle>
            <a:lvl1pPr>
              <a:defRPr/>
            </a:lvl1pPr>
          </a:lstStyle>
          <a:p>
            <a:pPr>
              <a:defRPr/>
            </a:pPr>
            <a:fld id="{2C7AC89B-DD75-4511-8E97-AE71115E5E6E}" type="datetime1">
              <a:rPr lang="de-DE"/>
              <a:pPr>
                <a:defRPr/>
              </a:pPr>
              <a:t>12.02.2019</a:t>
            </a:fld>
            <a:endParaRPr lang="de-DE"/>
          </a:p>
        </p:txBody>
      </p:sp>
      <p:sp>
        <p:nvSpPr>
          <p:cNvPr id="6" name="Rectangle 13">
            <a:extLst>
              <a:ext uri="{FF2B5EF4-FFF2-40B4-BE49-F238E27FC236}">
                <a16:creationId xmlns:a16="http://schemas.microsoft.com/office/drawing/2014/main" id="{DD4AE3B1-0318-4819-8D3A-4DEE4B3BFCBE}"/>
              </a:ext>
            </a:extLst>
          </p:cNvPr>
          <p:cNvSpPr>
            <a:spLocks noGrp="1" noChangeArrowheads="1"/>
          </p:cNvSpPr>
          <p:nvPr>
            <p:ph type="sldNum" sz="quarter" idx="11"/>
          </p:nvPr>
        </p:nvSpPr>
        <p:spPr>
          <a:ln/>
        </p:spPr>
        <p:txBody>
          <a:bodyPr/>
          <a:lstStyle>
            <a:lvl1pPr>
              <a:defRPr/>
            </a:lvl1pPr>
          </a:lstStyle>
          <a:p>
            <a:pPr>
              <a:defRPr/>
            </a:pPr>
            <a:r>
              <a:rPr lang="de-DE" altLang="de-DE"/>
              <a:t>Seite </a:t>
            </a:r>
            <a:fld id="{F034E4ED-2EE9-4D5E-A78D-2D04CB430024}" type="slidenum">
              <a:rPr lang="de-DE" altLang="de-DE"/>
              <a:pPr>
                <a:defRPr/>
              </a:pPr>
              <a:t>‹Nr.›</a:t>
            </a:fld>
            <a:endParaRPr lang="de-DE" altLang="de-DE"/>
          </a:p>
        </p:txBody>
      </p:sp>
    </p:spTree>
    <p:extLst>
      <p:ext uri="{BB962C8B-B14F-4D97-AF65-F5344CB8AC3E}">
        <p14:creationId xmlns:p14="http://schemas.microsoft.com/office/powerpoint/2010/main" val="2043439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095500" y="5294313"/>
            <a:ext cx="6413500" cy="623887"/>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2095500" y="676275"/>
            <a:ext cx="6413500"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2095500" y="5918200"/>
            <a:ext cx="6413500" cy="889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11">
            <a:extLst>
              <a:ext uri="{FF2B5EF4-FFF2-40B4-BE49-F238E27FC236}">
                <a16:creationId xmlns:a16="http://schemas.microsoft.com/office/drawing/2014/main" id="{51A3A4DA-C068-46D7-B781-56E698528934}"/>
              </a:ext>
            </a:extLst>
          </p:cNvPr>
          <p:cNvSpPr>
            <a:spLocks noGrp="1" noChangeArrowheads="1"/>
          </p:cNvSpPr>
          <p:nvPr>
            <p:ph type="dt" sz="half" idx="10"/>
          </p:nvPr>
        </p:nvSpPr>
        <p:spPr>
          <a:ln/>
        </p:spPr>
        <p:txBody>
          <a:bodyPr/>
          <a:lstStyle>
            <a:lvl1pPr>
              <a:defRPr/>
            </a:lvl1pPr>
          </a:lstStyle>
          <a:p>
            <a:pPr>
              <a:defRPr/>
            </a:pPr>
            <a:fld id="{E20BAF2C-5B5A-453C-9D64-8D62D31EC9C3}" type="datetime1">
              <a:rPr lang="de-DE"/>
              <a:pPr>
                <a:defRPr/>
              </a:pPr>
              <a:t>12.02.2019</a:t>
            </a:fld>
            <a:endParaRPr lang="de-DE"/>
          </a:p>
        </p:txBody>
      </p:sp>
      <p:sp>
        <p:nvSpPr>
          <p:cNvPr id="6" name="Rectangle 13">
            <a:extLst>
              <a:ext uri="{FF2B5EF4-FFF2-40B4-BE49-F238E27FC236}">
                <a16:creationId xmlns:a16="http://schemas.microsoft.com/office/drawing/2014/main" id="{BC7637EB-78FC-443C-B29C-8B76A24A7C6E}"/>
              </a:ext>
            </a:extLst>
          </p:cNvPr>
          <p:cNvSpPr>
            <a:spLocks noGrp="1" noChangeArrowheads="1"/>
          </p:cNvSpPr>
          <p:nvPr>
            <p:ph type="sldNum" sz="quarter" idx="11"/>
          </p:nvPr>
        </p:nvSpPr>
        <p:spPr>
          <a:ln/>
        </p:spPr>
        <p:txBody>
          <a:bodyPr/>
          <a:lstStyle>
            <a:lvl1pPr>
              <a:defRPr/>
            </a:lvl1pPr>
          </a:lstStyle>
          <a:p>
            <a:pPr>
              <a:defRPr/>
            </a:pPr>
            <a:r>
              <a:rPr lang="de-DE" altLang="de-DE"/>
              <a:t>Seite </a:t>
            </a:r>
            <a:fld id="{343D9F7F-3802-42DB-BFD7-D9A9B9F2C336}" type="slidenum">
              <a:rPr lang="de-DE" altLang="de-DE"/>
              <a:pPr>
                <a:defRPr/>
              </a:pPr>
              <a:t>‹Nr.›</a:t>
            </a:fld>
            <a:endParaRPr lang="de-DE" altLang="de-DE"/>
          </a:p>
        </p:txBody>
      </p:sp>
    </p:spTree>
    <p:extLst>
      <p:ext uri="{BB962C8B-B14F-4D97-AF65-F5344CB8AC3E}">
        <p14:creationId xmlns:p14="http://schemas.microsoft.com/office/powerpoint/2010/main" val="2458073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4" descr="02-PPT BG-RCI-Folgeseite">
            <a:extLst>
              <a:ext uri="{FF2B5EF4-FFF2-40B4-BE49-F238E27FC236}">
                <a16:creationId xmlns:a16="http://schemas.microsoft.com/office/drawing/2014/main" id="{B00BC399-7038-49BE-AAF9-0019084BD05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63" y="0"/>
            <a:ext cx="10698163" cy="756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Rectangle 11">
            <a:extLst>
              <a:ext uri="{FF2B5EF4-FFF2-40B4-BE49-F238E27FC236}">
                <a16:creationId xmlns:a16="http://schemas.microsoft.com/office/drawing/2014/main" id="{B22F5D09-0845-4EDA-972E-D783217C2A8E}"/>
              </a:ext>
            </a:extLst>
          </p:cNvPr>
          <p:cNvSpPr>
            <a:spLocks noGrp="1" noChangeArrowheads="1"/>
          </p:cNvSpPr>
          <p:nvPr>
            <p:ph type="dt" sz="half" idx="2"/>
          </p:nvPr>
        </p:nvSpPr>
        <p:spPr bwMode="auto">
          <a:xfrm>
            <a:off x="6064250" y="7023100"/>
            <a:ext cx="2133600" cy="5397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eaLnBrk="1" hangingPunct="1">
              <a:defRPr sz="1400" b="0">
                <a:solidFill>
                  <a:schemeClr val="bg1"/>
                </a:solidFill>
                <a:latin typeface="Arial" charset="0"/>
              </a:defRPr>
            </a:lvl1pPr>
          </a:lstStyle>
          <a:p>
            <a:pPr>
              <a:defRPr/>
            </a:pPr>
            <a:fld id="{A0B2A5AC-98A6-46D8-8456-C1FB78DB017A}" type="datetime1">
              <a:rPr lang="de-DE"/>
              <a:pPr>
                <a:defRPr/>
              </a:pPr>
              <a:t>12.02.2019</a:t>
            </a:fld>
            <a:endParaRPr lang="de-DE"/>
          </a:p>
        </p:txBody>
      </p:sp>
      <p:sp>
        <p:nvSpPr>
          <p:cNvPr id="1028" name="Rectangle 14">
            <a:extLst>
              <a:ext uri="{FF2B5EF4-FFF2-40B4-BE49-F238E27FC236}">
                <a16:creationId xmlns:a16="http://schemas.microsoft.com/office/drawing/2014/main" id="{6BBC5AF4-5FA2-415F-B2E0-FB3244E07FA9}"/>
              </a:ext>
            </a:extLst>
          </p:cNvPr>
          <p:cNvSpPr>
            <a:spLocks noGrp="1" noChangeArrowheads="1"/>
          </p:cNvSpPr>
          <p:nvPr>
            <p:ph type="body" idx="1"/>
          </p:nvPr>
        </p:nvSpPr>
        <p:spPr bwMode="auto">
          <a:xfrm>
            <a:off x="590550" y="2268538"/>
            <a:ext cx="9574213" cy="322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de-DE"/>
              <a:t>Fließtext optimal 24pt, minimal 20pt</a:t>
            </a:r>
          </a:p>
          <a:p>
            <a:pPr lvl="1"/>
            <a:r>
              <a:rPr lang="de-DE" altLang="de-DE"/>
              <a:t>Aufzählungspunkt</a:t>
            </a:r>
          </a:p>
          <a:p>
            <a:pPr lvl="2"/>
            <a:r>
              <a:rPr lang="de-DE" altLang="de-DE"/>
              <a:t>Aufzählungspunkt</a:t>
            </a:r>
          </a:p>
          <a:p>
            <a:pPr lvl="3"/>
            <a:r>
              <a:rPr lang="de-DE" altLang="de-DE"/>
              <a:t>Vierte Ebene</a:t>
            </a:r>
          </a:p>
          <a:p>
            <a:pPr lvl="4"/>
            <a:r>
              <a:rPr lang="de-DE" altLang="de-DE"/>
              <a:t>Fünfte Ebene</a:t>
            </a:r>
          </a:p>
        </p:txBody>
      </p:sp>
      <p:sp>
        <p:nvSpPr>
          <p:cNvPr id="1029" name="Rectangle 15">
            <a:extLst>
              <a:ext uri="{FF2B5EF4-FFF2-40B4-BE49-F238E27FC236}">
                <a16:creationId xmlns:a16="http://schemas.microsoft.com/office/drawing/2014/main" id="{96F6ACCC-167A-416A-B6C2-57D1615B0D6A}"/>
              </a:ext>
            </a:extLst>
          </p:cNvPr>
          <p:cNvSpPr>
            <a:spLocks noGrp="1" noChangeArrowheads="1"/>
          </p:cNvSpPr>
          <p:nvPr>
            <p:ph type="title"/>
          </p:nvPr>
        </p:nvSpPr>
        <p:spPr bwMode="auto">
          <a:xfrm>
            <a:off x="590550" y="1457325"/>
            <a:ext cx="9574213"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5720" numCol="1" anchor="t" anchorCtr="0" compatLnSpc="1">
            <a:prstTxWarp prst="textNoShape">
              <a:avLst/>
            </a:prstTxWarp>
          </a:bodyPr>
          <a:lstStyle/>
          <a:p>
            <a:pPr lvl="0"/>
            <a:r>
              <a:rPr lang="de-DE" altLang="de-DE"/>
              <a:t>Überschrift</a:t>
            </a:r>
          </a:p>
        </p:txBody>
      </p:sp>
      <p:sp>
        <p:nvSpPr>
          <p:cNvPr id="1037" name="Rectangle 13">
            <a:extLst>
              <a:ext uri="{FF2B5EF4-FFF2-40B4-BE49-F238E27FC236}">
                <a16:creationId xmlns:a16="http://schemas.microsoft.com/office/drawing/2014/main" id="{1943AAEB-CC51-4617-A6E2-BBFD4076FA85}"/>
              </a:ext>
            </a:extLst>
          </p:cNvPr>
          <p:cNvSpPr>
            <a:spLocks noGrp="1" noChangeArrowheads="1"/>
          </p:cNvSpPr>
          <p:nvPr>
            <p:ph type="sldNum" sz="quarter" idx="4"/>
          </p:nvPr>
        </p:nvSpPr>
        <p:spPr bwMode="auto">
          <a:xfrm>
            <a:off x="8580438" y="7023100"/>
            <a:ext cx="1584325" cy="53975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eaLnBrk="1" hangingPunct="1">
              <a:defRPr sz="1500" b="0">
                <a:solidFill>
                  <a:schemeClr val="bg1"/>
                </a:solidFill>
              </a:defRPr>
            </a:lvl1pPr>
          </a:lstStyle>
          <a:p>
            <a:pPr>
              <a:defRPr/>
            </a:pPr>
            <a:r>
              <a:rPr lang="de-DE" altLang="de-DE"/>
              <a:t>Seite </a:t>
            </a:r>
            <a:fld id="{41336049-CB19-4B1E-A30F-1E31AC6DC8A9}"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sldLayoutIdLst>
    <p:sldLayoutId id="2147484400" r:id="rId1"/>
    <p:sldLayoutId id="2147484401" r:id="rId2"/>
    <p:sldLayoutId id="2147484391" r:id="rId3"/>
    <p:sldLayoutId id="2147484392" r:id="rId4"/>
    <p:sldLayoutId id="2147484393" r:id="rId5"/>
    <p:sldLayoutId id="2147484394" r:id="rId6"/>
    <p:sldLayoutId id="2147484395" r:id="rId7"/>
    <p:sldLayoutId id="2147484396" r:id="rId8"/>
    <p:sldLayoutId id="2147484397" r:id="rId9"/>
    <p:sldLayoutId id="2147484398" r:id="rId10"/>
    <p:sldLayoutId id="2147484399" r:id="rId11"/>
  </p:sldLayoutIdLst>
  <p:hf hdr="0" ftr="0"/>
  <p:txStyles>
    <p:titleStyle>
      <a:lvl1pPr algn="l" defTabSz="1042988" rtl="0" eaLnBrk="0" fontAlgn="base" hangingPunct="0">
        <a:spcBef>
          <a:spcPct val="0"/>
        </a:spcBef>
        <a:spcAft>
          <a:spcPct val="0"/>
        </a:spcAft>
        <a:defRPr sz="3000" b="1">
          <a:solidFill>
            <a:srgbClr val="004994"/>
          </a:solidFill>
          <a:latin typeface="+mj-lt"/>
          <a:ea typeface="+mj-ea"/>
          <a:cs typeface="+mj-cs"/>
        </a:defRPr>
      </a:lvl1pPr>
      <a:lvl2pPr algn="l" defTabSz="1042988" rtl="0" eaLnBrk="0" fontAlgn="base" hangingPunct="0">
        <a:spcBef>
          <a:spcPct val="0"/>
        </a:spcBef>
        <a:spcAft>
          <a:spcPct val="0"/>
        </a:spcAft>
        <a:defRPr sz="3000" b="1">
          <a:solidFill>
            <a:srgbClr val="004994"/>
          </a:solidFill>
          <a:latin typeface="Arial" charset="0"/>
        </a:defRPr>
      </a:lvl2pPr>
      <a:lvl3pPr algn="l" defTabSz="1042988" rtl="0" eaLnBrk="0" fontAlgn="base" hangingPunct="0">
        <a:spcBef>
          <a:spcPct val="0"/>
        </a:spcBef>
        <a:spcAft>
          <a:spcPct val="0"/>
        </a:spcAft>
        <a:defRPr sz="3000" b="1">
          <a:solidFill>
            <a:srgbClr val="004994"/>
          </a:solidFill>
          <a:latin typeface="Arial" charset="0"/>
        </a:defRPr>
      </a:lvl3pPr>
      <a:lvl4pPr algn="l" defTabSz="1042988" rtl="0" eaLnBrk="0" fontAlgn="base" hangingPunct="0">
        <a:spcBef>
          <a:spcPct val="0"/>
        </a:spcBef>
        <a:spcAft>
          <a:spcPct val="0"/>
        </a:spcAft>
        <a:defRPr sz="3000" b="1">
          <a:solidFill>
            <a:srgbClr val="004994"/>
          </a:solidFill>
          <a:latin typeface="Arial" charset="0"/>
        </a:defRPr>
      </a:lvl4pPr>
      <a:lvl5pPr algn="l" defTabSz="1042988" rtl="0" eaLnBrk="0" fontAlgn="base" hangingPunct="0">
        <a:spcBef>
          <a:spcPct val="0"/>
        </a:spcBef>
        <a:spcAft>
          <a:spcPct val="0"/>
        </a:spcAft>
        <a:defRPr sz="3000" b="1">
          <a:solidFill>
            <a:srgbClr val="004994"/>
          </a:solidFill>
          <a:latin typeface="Arial" charset="0"/>
        </a:defRPr>
      </a:lvl5pPr>
      <a:lvl6pPr marL="457200" algn="l" defTabSz="1042988" rtl="0" fontAlgn="base">
        <a:spcBef>
          <a:spcPct val="0"/>
        </a:spcBef>
        <a:spcAft>
          <a:spcPct val="0"/>
        </a:spcAft>
        <a:defRPr sz="3000" b="1">
          <a:solidFill>
            <a:srgbClr val="004994"/>
          </a:solidFill>
          <a:latin typeface="Arial" charset="0"/>
        </a:defRPr>
      </a:lvl6pPr>
      <a:lvl7pPr marL="914400" algn="l" defTabSz="1042988" rtl="0" fontAlgn="base">
        <a:spcBef>
          <a:spcPct val="0"/>
        </a:spcBef>
        <a:spcAft>
          <a:spcPct val="0"/>
        </a:spcAft>
        <a:defRPr sz="3000" b="1">
          <a:solidFill>
            <a:srgbClr val="004994"/>
          </a:solidFill>
          <a:latin typeface="Arial" charset="0"/>
        </a:defRPr>
      </a:lvl7pPr>
      <a:lvl8pPr marL="1371600" algn="l" defTabSz="1042988" rtl="0" fontAlgn="base">
        <a:spcBef>
          <a:spcPct val="0"/>
        </a:spcBef>
        <a:spcAft>
          <a:spcPct val="0"/>
        </a:spcAft>
        <a:defRPr sz="3000" b="1">
          <a:solidFill>
            <a:srgbClr val="004994"/>
          </a:solidFill>
          <a:latin typeface="Arial" charset="0"/>
        </a:defRPr>
      </a:lvl8pPr>
      <a:lvl9pPr marL="1828800" algn="l" defTabSz="1042988" rtl="0" fontAlgn="base">
        <a:spcBef>
          <a:spcPct val="0"/>
        </a:spcBef>
        <a:spcAft>
          <a:spcPct val="0"/>
        </a:spcAft>
        <a:defRPr sz="3000" b="1">
          <a:solidFill>
            <a:srgbClr val="004994"/>
          </a:solidFill>
          <a:latin typeface="Arial" charset="0"/>
        </a:defRPr>
      </a:lvl9pPr>
    </p:titleStyle>
    <p:bodyStyle>
      <a:lvl1pPr marL="342900" indent="-342900" algn="l" defTabSz="1042988" rtl="0" eaLnBrk="0" fontAlgn="base" hangingPunct="0">
        <a:spcBef>
          <a:spcPct val="20000"/>
        </a:spcBef>
        <a:spcAft>
          <a:spcPct val="0"/>
        </a:spcAft>
        <a:buChar char="•"/>
        <a:defRPr sz="2400">
          <a:solidFill>
            <a:srgbClr val="555555"/>
          </a:solidFill>
          <a:latin typeface="+mn-lt"/>
          <a:ea typeface="+mn-ea"/>
          <a:cs typeface="+mn-cs"/>
        </a:defRPr>
      </a:lvl1pPr>
      <a:lvl2pPr marL="179388" indent="-177800" algn="l" defTabSz="1042988" rtl="0" eaLnBrk="0" fontAlgn="base" hangingPunct="0">
        <a:spcBef>
          <a:spcPct val="20000"/>
        </a:spcBef>
        <a:spcAft>
          <a:spcPct val="0"/>
        </a:spcAft>
        <a:buClr>
          <a:srgbClr val="004994"/>
        </a:buClr>
        <a:buChar char="•"/>
        <a:defRPr sz="2400">
          <a:solidFill>
            <a:srgbClr val="555555"/>
          </a:solidFill>
          <a:latin typeface="+mn-lt"/>
        </a:defRPr>
      </a:lvl2pPr>
      <a:lvl3pPr marL="365125" indent="-184150" algn="l" defTabSz="1042988" rtl="0" eaLnBrk="0" fontAlgn="base" hangingPunct="0">
        <a:spcBef>
          <a:spcPct val="20000"/>
        </a:spcBef>
        <a:spcAft>
          <a:spcPct val="0"/>
        </a:spcAft>
        <a:buChar char="•"/>
        <a:defRPr sz="2400">
          <a:solidFill>
            <a:srgbClr val="555555"/>
          </a:solidFill>
          <a:latin typeface="+mn-lt"/>
        </a:defRPr>
      </a:lvl3pPr>
      <a:lvl4pPr marL="549275" indent="-182563" algn="l" defTabSz="1042988" rtl="0" eaLnBrk="0" fontAlgn="base" hangingPunct="0">
        <a:spcBef>
          <a:spcPct val="20000"/>
        </a:spcBef>
        <a:spcAft>
          <a:spcPct val="0"/>
        </a:spcAft>
        <a:buChar char="•"/>
        <a:defRPr sz="2000">
          <a:solidFill>
            <a:srgbClr val="555555"/>
          </a:solidFill>
          <a:latin typeface="+mn-lt"/>
        </a:defRPr>
      </a:lvl4pPr>
      <a:lvl5pPr marL="719138" indent="-168275" algn="l" defTabSz="1042988" rtl="0" eaLnBrk="0" fontAlgn="base" hangingPunct="0">
        <a:spcBef>
          <a:spcPct val="20000"/>
        </a:spcBef>
        <a:spcAft>
          <a:spcPct val="0"/>
        </a:spcAft>
        <a:buChar char="•"/>
        <a:defRPr sz="2000">
          <a:solidFill>
            <a:srgbClr val="555555"/>
          </a:solidFill>
          <a:latin typeface="+mn-lt"/>
        </a:defRPr>
      </a:lvl5pPr>
      <a:lvl6pPr marL="1176338" indent="-168275" algn="l" defTabSz="1042988" rtl="0" fontAlgn="base">
        <a:spcBef>
          <a:spcPct val="20000"/>
        </a:spcBef>
        <a:spcAft>
          <a:spcPct val="0"/>
        </a:spcAft>
        <a:buChar char="•"/>
        <a:defRPr sz="2000">
          <a:solidFill>
            <a:srgbClr val="555555"/>
          </a:solidFill>
          <a:latin typeface="+mn-lt"/>
        </a:defRPr>
      </a:lvl6pPr>
      <a:lvl7pPr marL="1633538" indent="-168275" algn="l" defTabSz="1042988" rtl="0" fontAlgn="base">
        <a:spcBef>
          <a:spcPct val="20000"/>
        </a:spcBef>
        <a:spcAft>
          <a:spcPct val="0"/>
        </a:spcAft>
        <a:buChar char="•"/>
        <a:defRPr sz="2000">
          <a:solidFill>
            <a:srgbClr val="555555"/>
          </a:solidFill>
          <a:latin typeface="+mn-lt"/>
        </a:defRPr>
      </a:lvl7pPr>
      <a:lvl8pPr marL="2090738" indent="-168275" algn="l" defTabSz="1042988" rtl="0" fontAlgn="base">
        <a:spcBef>
          <a:spcPct val="20000"/>
        </a:spcBef>
        <a:spcAft>
          <a:spcPct val="0"/>
        </a:spcAft>
        <a:buChar char="•"/>
        <a:defRPr sz="2000">
          <a:solidFill>
            <a:srgbClr val="555555"/>
          </a:solidFill>
          <a:latin typeface="+mn-lt"/>
        </a:defRPr>
      </a:lvl8pPr>
      <a:lvl9pPr marL="2547938" indent="-168275" algn="l" defTabSz="1042988" rtl="0" fontAlgn="base">
        <a:spcBef>
          <a:spcPct val="20000"/>
        </a:spcBef>
        <a:spcAft>
          <a:spcPct val="0"/>
        </a:spcAft>
        <a:buChar char="•"/>
        <a:defRPr sz="2000">
          <a:solidFill>
            <a:srgbClr val="555555"/>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umsplatzhalter 3">
            <a:extLst>
              <a:ext uri="{FF2B5EF4-FFF2-40B4-BE49-F238E27FC236}">
                <a16:creationId xmlns:a16="http://schemas.microsoft.com/office/drawing/2014/main" id="{2E5E73FD-98E1-44D7-B8C6-0C01D2F31B9B}"/>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2988">
              <a:spcBef>
                <a:spcPct val="20000"/>
              </a:spcBef>
              <a:buChar char="•"/>
              <a:defRPr sz="2400">
                <a:solidFill>
                  <a:srgbClr val="555555"/>
                </a:solidFill>
                <a:latin typeface="Arial" panose="020B0604020202020204" pitchFamily="34" charset="0"/>
              </a:defRPr>
            </a:lvl1pPr>
            <a:lvl2pPr marL="742950" indent="-285750" defTabSz="1042988">
              <a:spcBef>
                <a:spcPct val="20000"/>
              </a:spcBef>
              <a:buClr>
                <a:srgbClr val="004994"/>
              </a:buClr>
              <a:buChar char="•"/>
              <a:defRPr sz="2400">
                <a:solidFill>
                  <a:srgbClr val="555555"/>
                </a:solidFill>
                <a:latin typeface="Arial" panose="020B0604020202020204" pitchFamily="34" charset="0"/>
              </a:defRPr>
            </a:lvl2pPr>
            <a:lvl3pPr marL="1143000" indent="-228600" defTabSz="1042988">
              <a:spcBef>
                <a:spcPct val="20000"/>
              </a:spcBef>
              <a:buChar char="•"/>
              <a:defRPr sz="2400">
                <a:solidFill>
                  <a:srgbClr val="555555"/>
                </a:solidFill>
                <a:latin typeface="Arial" panose="020B0604020202020204" pitchFamily="34" charset="0"/>
              </a:defRPr>
            </a:lvl3pPr>
            <a:lvl4pPr marL="1600200" indent="-228600" defTabSz="1042988">
              <a:spcBef>
                <a:spcPct val="20000"/>
              </a:spcBef>
              <a:buChar char="•"/>
              <a:defRPr sz="2000">
                <a:solidFill>
                  <a:srgbClr val="555555"/>
                </a:solidFill>
                <a:latin typeface="Arial" panose="020B0604020202020204" pitchFamily="34" charset="0"/>
              </a:defRPr>
            </a:lvl4pPr>
            <a:lvl5pPr marL="2057400" indent="-228600" defTabSz="1042988">
              <a:spcBef>
                <a:spcPct val="20000"/>
              </a:spcBef>
              <a:buChar char="•"/>
              <a:defRPr sz="2000">
                <a:solidFill>
                  <a:srgbClr val="555555"/>
                </a:solidFill>
                <a:latin typeface="Arial" panose="020B0604020202020204" pitchFamily="34" charset="0"/>
              </a:defRPr>
            </a:lvl5pPr>
            <a:lvl6pPr marL="2514600" indent="-228600" defTabSz="1042988" eaLnBrk="0" fontAlgn="base" hangingPunct="0">
              <a:spcBef>
                <a:spcPct val="20000"/>
              </a:spcBef>
              <a:spcAft>
                <a:spcPct val="0"/>
              </a:spcAft>
              <a:buChar char="•"/>
              <a:defRPr sz="2000">
                <a:solidFill>
                  <a:srgbClr val="555555"/>
                </a:solidFill>
                <a:latin typeface="Arial" panose="020B0604020202020204" pitchFamily="34" charset="0"/>
              </a:defRPr>
            </a:lvl6pPr>
            <a:lvl7pPr marL="2971800" indent="-228600" defTabSz="1042988" eaLnBrk="0" fontAlgn="base" hangingPunct="0">
              <a:spcBef>
                <a:spcPct val="20000"/>
              </a:spcBef>
              <a:spcAft>
                <a:spcPct val="0"/>
              </a:spcAft>
              <a:buChar char="•"/>
              <a:defRPr sz="2000">
                <a:solidFill>
                  <a:srgbClr val="555555"/>
                </a:solidFill>
                <a:latin typeface="Arial" panose="020B0604020202020204" pitchFamily="34" charset="0"/>
              </a:defRPr>
            </a:lvl7pPr>
            <a:lvl8pPr marL="3429000" indent="-228600" defTabSz="1042988" eaLnBrk="0" fontAlgn="base" hangingPunct="0">
              <a:spcBef>
                <a:spcPct val="20000"/>
              </a:spcBef>
              <a:spcAft>
                <a:spcPct val="0"/>
              </a:spcAft>
              <a:buChar char="•"/>
              <a:defRPr sz="2000">
                <a:solidFill>
                  <a:srgbClr val="555555"/>
                </a:solidFill>
                <a:latin typeface="Arial" panose="020B0604020202020204" pitchFamily="34" charset="0"/>
              </a:defRPr>
            </a:lvl8pPr>
            <a:lvl9pPr marL="3886200" indent="-228600" defTabSz="1042988" eaLnBrk="0" fontAlgn="base" hangingPunct="0">
              <a:spcBef>
                <a:spcPct val="20000"/>
              </a:spcBef>
              <a:spcAft>
                <a:spcPct val="0"/>
              </a:spcAft>
              <a:buChar char="•"/>
              <a:defRPr sz="2000">
                <a:solidFill>
                  <a:srgbClr val="555555"/>
                </a:solidFill>
                <a:latin typeface="Arial" panose="020B0604020202020204" pitchFamily="34" charset="0"/>
              </a:defRPr>
            </a:lvl9pPr>
          </a:lstStyle>
          <a:p>
            <a:pPr algn="r">
              <a:spcBef>
                <a:spcPct val="0"/>
              </a:spcBef>
              <a:buFontTx/>
              <a:buNone/>
            </a:pPr>
            <a:r>
              <a:rPr lang="de-DE" altLang="de-DE" sz="1800"/>
              <a:t>Beispiel 08</a:t>
            </a:r>
          </a:p>
        </p:txBody>
      </p:sp>
      <p:sp>
        <p:nvSpPr>
          <p:cNvPr id="5123" name="Titel 5">
            <a:extLst>
              <a:ext uri="{FF2B5EF4-FFF2-40B4-BE49-F238E27FC236}">
                <a16:creationId xmlns:a16="http://schemas.microsoft.com/office/drawing/2014/main" id="{790613C0-546B-45DE-B1E2-BC5A616976CC}"/>
              </a:ext>
            </a:extLst>
          </p:cNvPr>
          <p:cNvSpPr>
            <a:spLocks noGrp="1" noChangeArrowheads="1"/>
          </p:cNvSpPr>
          <p:nvPr>
            <p:ph type="ctrTitle"/>
          </p:nvPr>
        </p:nvSpPr>
        <p:spPr/>
        <p:txBody>
          <a:bodyPr/>
          <a:lstStyle/>
          <a:p>
            <a:pPr eaLnBrk="1" hangingPunct="1"/>
            <a:r>
              <a:rPr lang="de-DE" altLang="de-DE"/>
              <a:t>Berufskrankheiten aus der Praxis</a:t>
            </a:r>
          </a:p>
        </p:txBody>
      </p:sp>
      <p:sp>
        <p:nvSpPr>
          <p:cNvPr id="8" name="Untertitel 6">
            <a:extLst>
              <a:ext uri="{FF2B5EF4-FFF2-40B4-BE49-F238E27FC236}">
                <a16:creationId xmlns:a16="http://schemas.microsoft.com/office/drawing/2014/main" id="{0F4ACE1B-BDF3-4261-ACD4-F6758FF8D3E5}"/>
              </a:ext>
            </a:extLst>
          </p:cNvPr>
          <p:cNvSpPr txBox="1">
            <a:spLocks noChangeArrowheads="1"/>
          </p:cNvSpPr>
          <p:nvPr/>
        </p:nvSpPr>
        <p:spPr bwMode="auto">
          <a:xfrm>
            <a:off x="3032125" y="3427413"/>
            <a:ext cx="58293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gn="l" defTabSz="1042988" rtl="0" eaLnBrk="0" fontAlgn="base" hangingPunct="0">
              <a:spcBef>
                <a:spcPct val="20000"/>
              </a:spcBef>
              <a:spcAft>
                <a:spcPct val="0"/>
              </a:spcAft>
              <a:buChar char="•"/>
              <a:defRPr sz="2800" b="1">
                <a:solidFill>
                  <a:srgbClr val="555555"/>
                </a:solidFill>
                <a:latin typeface="+mn-lt"/>
                <a:ea typeface="+mn-ea"/>
                <a:cs typeface="+mn-cs"/>
              </a:defRPr>
            </a:lvl1pPr>
            <a:lvl2pPr marL="179388" indent="-177800" algn="l" defTabSz="1042988" rtl="0" eaLnBrk="0" fontAlgn="base" hangingPunct="0">
              <a:spcBef>
                <a:spcPct val="20000"/>
              </a:spcBef>
              <a:spcAft>
                <a:spcPct val="0"/>
              </a:spcAft>
              <a:buClr>
                <a:srgbClr val="004994"/>
              </a:buClr>
              <a:buChar char="•"/>
              <a:defRPr sz="2400">
                <a:solidFill>
                  <a:srgbClr val="555555"/>
                </a:solidFill>
                <a:latin typeface="+mn-lt"/>
              </a:defRPr>
            </a:lvl2pPr>
            <a:lvl3pPr marL="365125" indent="-184150" algn="l" defTabSz="1042988" rtl="0" eaLnBrk="0" fontAlgn="base" hangingPunct="0">
              <a:spcBef>
                <a:spcPct val="20000"/>
              </a:spcBef>
              <a:spcAft>
                <a:spcPct val="0"/>
              </a:spcAft>
              <a:buChar char="•"/>
              <a:defRPr sz="2400">
                <a:solidFill>
                  <a:srgbClr val="555555"/>
                </a:solidFill>
                <a:latin typeface="+mn-lt"/>
              </a:defRPr>
            </a:lvl3pPr>
            <a:lvl4pPr marL="549275" indent="-182563" algn="l" defTabSz="1042988" rtl="0" eaLnBrk="0" fontAlgn="base" hangingPunct="0">
              <a:spcBef>
                <a:spcPct val="20000"/>
              </a:spcBef>
              <a:spcAft>
                <a:spcPct val="0"/>
              </a:spcAft>
              <a:buChar char="•"/>
              <a:defRPr sz="2000">
                <a:solidFill>
                  <a:srgbClr val="555555"/>
                </a:solidFill>
                <a:latin typeface="+mn-lt"/>
              </a:defRPr>
            </a:lvl4pPr>
            <a:lvl5pPr marL="719138" indent="-168275" algn="l" defTabSz="1042988" rtl="0" eaLnBrk="0" fontAlgn="base" hangingPunct="0">
              <a:spcBef>
                <a:spcPct val="20000"/>
              </a:spcBef>
              <a:spcAft>
                <a:spcPct val="0"/>
              </a:spcAft>
              <a:buChar char="•"/>
              <a:defRPr sz="2000">
                <a:solidFill>
                  <a:srgbClr val="555555"/>
                </a:solidFill>
                <a:latin typeface="+mn-lt"/>
              </a:defRPr>
            </a:lvl5pPr>
            <a:lvl6pPr marL="1176338" indent="-168275" algn="l" defTabSz="1042988" rtl="0" fontAlgn="base">
              <a:spcBef>
                <a:spcPct val="20000"/>
              </a:spcBef>
              <a:spcAft>
                <a:spcPct val="0"/>
              </a:spcAft>
              <a:buChar char="•"/>
              <a:defRPr sz="2000">
                <a:solidFill>
                  <a:srgbClr val="555555"/>
                </a:solidFill>
                <a:latin typeface="+mn-lt"/>
              </a:defRPr>
            </a:lvl6pPr>
            <a:lvl7pPr marL="1633538" indent="-168275" algn="l" defTabSz="1042988" rtl="0" fontAlgn="base">
              <a:spcBef>
                <a:spcPct val="20000"/>
              </a:spcBef>
              <a:spcAft>
                <a:spcPct val="0"/>
              </a:spcAft>
              <a:buChar char="•"/>
              <a:defRPr sz="2000">
                <a:solidFill>
                  <a:srgbClr val="555555"/>
                </a:solidFill>
                <a:latin typeface="+mn-lt"/>
              </a:defRPr>
            </a:lvl7pPr>
            <a:lvl8pPr marL="2090738" indent="-168275" algn="l" defTabSz="1042988" rtl="0" fontAlgn="base">
              <a:spcBef>
                <a:spcPct val="20000"/>
              </a:spcBef>
              <a:spcAft>
                <a:spcPct val="0"/>
              </a:spcAft>
              <a:buChar char="•"/>
              <a:defRPr sz="2000">
                <a:solidFill>
                  <a:srgbClr val="555555"/>
                </a:solidFill>
                <a:latin typeface="+mn-lt"/>
              </a:defRPr>
            </a:lvl8pPr>
            <a:lvl9pPr marL="2547938" indent="-168275" algn="l" defTabSz="1042988" rtl="0" fontAlgn="base">
              <a:spcBef>
                <a:spcPct val="20000"/>
              </a:spcBef>
              <a:spcAft>
                <a:spcPct val="0"/>
              </a:spcAft>
              <a:buChar char="•"/>
              <a:defRPr sz="2000">
                <a:solidFill>
                  <a:srgbClr val="555555"/>
                </a:solidFill>
                <a:latin typeface="+mn-lt"/>
              </a:defRPr>
            </a:lvl9pPr>
          </a:lstStyle>
          <a:p>
            <a:pPr marL="0" indent="0" eaLnBrk="1" hangingPunct="1">
              <a:buFontTx/>
              <a:buNone/>
              <a:defRPr/>
            </a:pPr>
            <a:r>
              <a:rPr lang="de-DE" altLang="de-DE" kern="0" dirty="0"/>
              <a:t>Lungenerkrankung durch </a:t>
            </a:r>
            <a:r>
              <a:rPr lang="de-DE" dirty="0"/>
              <a:t>Quarzstäube</a:t>
            </a:r>
            <a:endParaRPr lang="de-DE" altLang="de-DE" kern="0" dirty="0"/>
          </a:p>
        </p:txBody>
      </p:sp>
      <p:pic>
        <p:nvPicPr>
          <p:cNvPr id="7" name="Grafik 2">
            <a:extLst>
              <a:ext uri="{FF2B5EF4-FFF2-40B4-BE49-F238E27FC236}">
                <a16:creationId xmlns:a16="http://schemas.microsoft.com/office/drawing/2014/main" id="{8B40FB7B-DEF3-4263-9DDE-C5E9DBC3C0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8475" y="6553200"/>
            <a:ext cx="739550" cy="73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fik 4">
            <a:extLst>
              <a:ext uri="{FF2B5EF4-FFF2-40B4-BE49-F238E27FC236}">
                <a16:creationId xmlns:a16="http://schemas.microsoft.com/office/drawing/2014/main" id="{A68C905A-E0D2-4C13-A92B-0FBC72881C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8159" y="6536477"/>
            <a:ext cx="739550" cy="788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1">
            <a:extLst>
              <a:ext uri="{FF2B5EF4-FFF2-40B4-BE49-F238E27FC236}">
                <a16:creationId xmlns:a16="http://schemas.microsoft.com/office/drawing/2014/main" id="{9F6C9274-EA38-44AF-82E1-D3D54F73610F}"/>
              </a:ext>
            </a:extLst>
          </p:cNvPr>
          <p:cNvSpPr>
            <a:spLocks noGrp="1" noChangeArrowheads="1"/>
          </p:cNvSpPr>
          <p:nvPr>
            <p:ph type="title"/>
          </p:nvPr>
        </p:nvSpPr>
        <p:spPr>
          <a:xfrm>
            <a:off x="506413" y="1457325"/>
            <a:ext cx="9574212" cy="595313"/>
          </a:xfrm>
        </p:spPr>
        <p:txBody>
          <a:bodyPr/>
          <a:lstStyle/>
          <a:p>
            <a:pPr eaLnBrk="1" hangingPunct="1"/>
            <a:r>
              <a:rPr lang="de-DE" altLang="de-DE" sz="2900" dirty="0"/>
              <a:t>Wissensblock: Medizinische Hintergründe</a:t>
            </a:r>
          </a:p>
        </p:txBody>
      </p:sp>
      <p:sp>
        <p:nvSpPr>
          <p:cNvPr id="19459" name="Foliennummernplatzhalter 4">
            <a:extLst>
              <a:ext uri="{FF2B5EF4-FFF2-40B4-BE49-F238E27FC236}">
                <a16:creationId xmlns:a16="http://schemas.microsoft.com/office/drawing/2014/main" id="{80163954-82C9-4C61-A44C-A927AD371B7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500" b="0">
                <a:solidFill>
                  <a:schemeClr val="bg1"/>
                </a:solidFill>
              </a:rPr>
              <a:t>Seite </a:t>
            </a:r>
            <a:fld id="{A84695DE-AA07-43DB-87C0-1186589DFE6A}" type="slidenum">
              <a:rPr lang="de-DE" altLang="de-DE" sz="1500" b="0" smtClean="0">
                <a:solidFill>
                  <a:schemeClr val="bg1"/>
                </a:solidFill>
              </a:rPr>
              <a:pPr/>
              <a:t>10</a:t>
            </a:fld>
            <a:endParaRPr lang="de-DE" altLang="de-DE" sz="1500" b="0">
              <a:solidFill>
                <a:schemeClr val="bg1"/>
              </a:solidFill>
            </a:endParaRPr>
          </a:p>
        </p:txBody>
      </p:sp>
      <p:sp>
        <p:nvSpPr>
          <p:cNvPr id="19460" name="Inhaltsplatzhalter 2">
            <a:extLst>
              <a:ext uri="{FF2B5EF4-FFF2-40B4-BE49-F238E27FC236}">
                <a16:creationId xmlns:a16="http://schemas.microsoft.com/office/drawing/2014/main" id="{F269D78E-538B-4D53-81A7-B8110F9D8D34}"/>
              </a:ext>
            </a:extLst>
          </p:cNvPr>
          <p:cNvSpPr>
            <a:spLocks noGrp="1" noChangeArrowheads="1"/>
          </p:cNvSpPr>
          <p:nvPr>
            <p:ph idx="1"/>
          </p:nvPr>
        </p:nvSpPr>
        <p:spPr>
          <a:xfrm>
            <a:off x="512763" y="2286000"/>
            <a:ext cx="8983662" cy="4575175"/>
          </a:xfrm>
        </p:spPr>
        <p:txBody>
          <a:bodyPr/>
          <a:lstStyle/>
          <a:p>
            <a:pPr marL="0" indent="0">
              <a:lnSpc>
                <a:spcPct val="125000"/>
              </a:lnSpc>
              <a:buFontTx/>
              <a:buNone/>
              <a:defRPr/>
            </a:pPr>
            <a:r>
              <a:rPr lang="de-DE" sz="1800" dirty="0">
                <a:solidFill>
                  <a:schemeClr val="tx1"/>
                </a:solidFill>
              </a:rPr>
              <a:t>Durch Exposition gegenüber </a:t>
            </a:r>
            <a:r>
              <a:rPr lang="de-DE" sz="1800" dirty="0" err="1">
                <a:solidFill>
                  <a:schemeClr val="tx1"/>
                </a:solidFill>
              </a:rPr>
              <a:t>alveolengängigem</a:t>
            </a:r>
            <a:r>
              <a:rPr lang="de-DE" sz="1800" dirty="0">
                <a:solidFill>
                  <a:schemeClr val="tx1"/>
                </a:solidFill>
              </a:rPr>
              <a:t> kieselsäurehaltigen Staub kann es zur Silikose (Quarzstaublunge) kommen. Die Gefahr einer Erkrankung wächst mit Zunahme des </a:t>
            </a:r>
            <a:r>
              <a:rPr lang="de-DE" sz="1800" dirty="0" err="1">
                <a:solidFill>
                  <a:schemeClr val="tx1"/>
                </a:solidFill>
              </a:rPr>
              <a:t>alveolengängigen</a:t>
            </a:r>
            <a:r>
              <a:rPr lang="de-DE" sz="1800" dirty="0">
                <a:solidFill>
                  <a:schemeClr val="tx1"/>
                </a:solidFill>
              </a:rPr>
              <a:t> Staubes sowie mit dem Gehalt an kristallinem Siliziumdioxid (SiO</a:t>
            </a:r>
            <a:r>
              <a:rPr lang="de-DE" sz="1800" baseline="-25000" dirty="0">
                <a:solidFill>
                  <a:schemeClr val="tx1"/>
                </a:solidFill>
              </a:rPr>
              <a:t>2</a:t>
            </a:r>
            <a:r>
              <a:rPr lang="de-DE" sz="1800" dirty="0">
                <a:solidFill>
                  <a:schemeClr val="tx1"/>
                </a:solidFill>
              </a:rPr>
              <a:t>). Hierbei kommt es in der Lunge zu einem Umbau des Lungengewebes mit einer vermehrten Bildung von bindegewebigen Knötchen, in deren Folge sich Reizhusten mit Auswurf sowie eine zunehmende Atemnot einstellen kann. Die Erkrankung kann auch nach Beendigung der Exposition weiter fortschreiten. Die Diagnostik erfolgt durch radiologische Verfahren, z. B. der Hartstrahl-</a:t>
            </a:r>
            <a:r>
              <a:rPr lang="de-DE" sz="1800" dirty="0" err="1">
                <a:solidFill>
                  <a:schemeClr val="tx1"/>
                </a:solidFill>
              </a:rPr>
              <a:t>Thoraxaufnahme</a:t>
            </a:r>
            <a:r>
              <a:rPr lang="de-DE" sz="1800" dirty="0">
                <a:solidFill>
                  <a:schemeClr val="tx1"/>
                </a:solidFill>
              </a:rPr>
              <a:t>.</a:t>
            </a:r>
          </a:p>
          <a:p>
            <a:pPr>
              <a:lnSpc>
                <a:spcPct val="125000"/>
              </a:lnSpc>
              <a:defRPr/>
            </a:pPr>
            <a:endParaRPr lang="de-DE" sz="1800" dirty="0">
              <a:solidFill>
                <a:schemeClr val="tx1"/>
              </a:solidFill>
            </a:endParaRPr>
          </a:p>
          <a:p>
            <a:pPr marL="0" indent="0">
              <a:lnSpc>
                <a:spcPct val="125000"/>
              </a:lnSpc>
              <a:buFontTx/>
              <a:buNone/>
              <a:defRPr/>
            </a:pPr>
            <a:r>
              <a:rPr lang="de-DE" sz="1800" dirty="0">
                <a:solidFill>
                  <a:schemeClr val="tx1"/>
                </a:solidFill>
              </a:rPr>
              <a:t>Bei einer Silikose kann als Komplikation auch zusätzlich eine Lungentuberkulose auftreten. Als Ursache hierfür werden zelluläre Prozesse in den Zellen angenommen. </a:t>
            </a:r>
          </a:p>
          <a:p>
            <a:pPr marL="0" indent="0">
              <a:lnSpc>
                <a:spcPct val="120000"/>
              </a:lnSpc>
              <a:buFontTx/>
              <a:buNone/>
              <a:defRPr/>
            </a:pPr>
            <a:endParaRPr lang="de-DE" altLang="de-DE" sz="2000" dirty="0">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a:extLst>
              <a:ext uri="{FF2B5EF4-FFF2-40B4-BE49-F238E27FC236}">
                <a16:creationId xmlns:a16="http://schemas.microsoft.com/office/drawing/2014/main" id="{E7188480-BE23-48D6-8881-825A57AA8692}"/>
              </a:ext>
            </a:extLst>
          </p:cNvPr>
          <p:cNvSpPr>
            <a:spLocks noGrp="1" noChangeArrowheads="1"/>
          </p:cNvSpPr>
          <p:nvPr>
            <p:ph type="title"/>
          </p:nvPr>
        </p:nvSpPr>
        <p:spPr>
          <a:xfrm>
            <a:off x="506413" y="1457325"/>
            <a:ext cx="9574212" cy="595313"/>
          </a:xfrm>
        </p:spPr>
        <p:txBody>
          <a:bodyPr/>
          <a:lstStyle/>
          <a:p>
            <a:pPr eaLnBrk="1" hangingPunct="1"/>
            <a:r>
              <a:rPr lang="de-DE" altLang="de-DE"/>
              <a:t>Fragen für die Diskussionsrunde</a:t>
            </a:r>
          </a:p>
        </p:txBody>
      </p:sp>
      <p:sp>
        <p:nvSpPr>
          <p:cNvPr id="21507" name="Foliennummernplatzhalter 4">
            <a:extLst>
              <a:ext uri="{FF2B5EF4-FFF2-40B4-BE49-F238E27FC236}">
                <a16:creationId xmlns:a16="http://schemas.microsoft.com/office/drawing/2014/main" id="{A0A933F3-B97C-4616-9E4A-CCF82C3EE3B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500" b="0">
                <a:solidFill>
                  <a:schemeClr val="bg1"/>
                </a:solidFill>
              </a:rPr>
              <a:t>Seite </a:t>
            </a:r>
            <a:fld id="{9F01E156-92DB-4ED4-B6AC-E6887AF9E965}" type="slidenum">
              <a:rPr lang="de-DE" altLang="de-DE" sz="1500" b="0" smtClean="0">
                <a:solidFill>
                  <a:schemeClr val="bg1"/>
                </a:solidFill>
              </a:rPr>
              <a:pPr/>
              <a:t>11</a:t>
            </a:fld>
            <a:endParaRPr lang="de-DE" altLang="de-DE" sz="1500" b="0">
              <a:solidFill>
                <a:schemeClr val="bg1"/>
              </a:solidFill>
            </a:endParaRPr>
          </a:p>
        </p:txBody>
      </p:sp>
      <p:sp>
        <p:nvSpPr>
          <p:cNvPr id="15364" name="Inhaltsplatzhalter 2">
            <a:extLst>
              <a:ext uri="{FF2B5EF4-FFF2-40B4-BE49-F238E27FC236}">
                <a16:creationId xmlns:a16="http://schemas.microsoft.com/office/drawing/2014/main" id="{1DB511B1-8746-4CD5-868F-4A275A7A67D0}"/>
              </a:ext>
            </a:extLst>
          </p:cNvPr>
          <p:cNvSpPr>
            <a:spLocks noGrp="1"/>
          </p:cNvSpPr>
          <p:nvPr>
            <p:ph idx="1"/>
          </p:nvPr>
        </p:nvSpPr>
        <p:spPr>
          <a:xfrm>
            <a:off x="501650" y="2305050"/>
            <a:ext cx="9642475" cy="4575175"/>
          </a:xfrm>
        </p:spPr>
        <p:txBody>
          <a:bodyPr/>
          <a:lstStyle/>
          <a:p>
            <a:pPr marL="285750" lvl="1" indent="-285750">
              <a:lnSpc>
                <a:spcPct val="120000"/>
              </a:lnSpc>
              <a:spcBef>
                <a:spcPts val="1200"/>
              </a:spcBef>
              <a:buFont typeface="Arial" panose="020B0604020202020204" pitchFamily="34" charset="0"/>
              <a:buChar char="•"/>
              <a:defRPr/>
            </a:pPr>
            <a:r>
              <a:rPr lang="de-DE" altLang="de-DE" sz="2000" kern="1200" dirty="0">
                <a:solidFill>
                  <a:schemeClr val="tx1"/>
                </a:solidFill>
              </a:rPr>
              <a:t>Wo treten bei uns Stäube auf? </a:t>
            </a:r>
          </a:p>
          <a:p>
            <a:pPr marL="285750" lvl="1" indent="-285750">
              <a:lnSpc>
                <a:spcPct val="120000"/>
              </a:lnSpc>
              <a:spcBef>
                <a:spcPts val="1200"/>
              </a:spcBef>
              <a:buFont typeface="Arial" panose="020B0604020202020204" pitchFamily="34" charset="0"/>
              <a:buChar char="•"/>
              <a:defRPr/>
            </a:pPr>
            <a:r>
              <a:rPr lang="de-DE" altLang="de-DE" sz="2000" kern="1200" dirty="0">
                <a:solidFill>
                  <a:schemeClr val="tx1"/>
                </a:solidFill>
              </a:rPr>
              <a:t>Welche Gefährdungen gehen von unseren Stäuben aus </a:t>
            </a:r>
            <a:br>
              <a:rPr lang="de-DE" altLang="de-DE" sz="2000" kern="1200" dirty="0">
                <a:solidFill>
                  <a:schemeClr val="tx1"/>
                </a:solidFill>
              </a:rPr>
            </a:br>
            <a:r>
              <a:rPr lang="de-DE" altLang="de-DE" sz="2000" kern="1200" dirty="0">
                <a:solidFill>
                  <a:schemeClr val="tx1"/>
                </a:solidFill>
              </a:rPr>
              <a:t>(z. B. allergisierend, toxisch, brennbar)?</a:t>
            </a:r>
          </a:p>
          <a:p>
            <a:pPr marL="285750" lvl="1" indent="-285750">
              <a:lnSpc>
                <a:spcPct val="120000"/>
              </a:lnSpc>
              <a:spcBef>
                <a:spcPts val="1200"/>
              </a:spcBef>
              <a:buFont typeface="Arial" panose="020B0604020202020204" pitchFamily="34" charset="0"/>
              <a:buChar char="•"/>
              <a:defRPr/>
            </a:pPr>
            <a:r>
              <a:rPr lang="de-DE" altLang="de-DE" sz="2000" kern="1200" dirty="0">
                <a:solidFill>
                  <a:schemeClr val="tx1"/>
                </a:solidFill>
              </a:rPr>
              <a:t>Lässt sich die Entstehung von Stäuben reduzieren oder vermeiden? </a:t>
            </a:r>
          </a:p>
          <a:p>
            <a:pPr marL="285750" lvl="1" indent="-285750">
              <a:lnSpc>
                <a:spcPct val="120000"/>
              </a:lnSpc>
              <a:spcBef>
                <a:spcPts val="1200"/>
              </a:spcBef>
              <a:buFont typeface="Arial" panose="020B0604020202020204" pitchFamily="34" charset="0"/>
              <a:buChar char="•"/>
              <a:defRPr/>
            </a:pPr>
            <a:r>
              <a:rPr lang="de-DE" altLang="de-DE" sz="2000" kern="1200" dirty="0">
                <a:solidFill>
                  <a:schemeClr val="tx1"/>
                </a:solidFill>
              </a:rPr>
              <a:t>Wie schützen wir uns vor den Stäuben?</a:t>
            </a:r>
          </a:p>
          <a:p>
            <a:pPr marL="285750" lvl="1" indent="-285750">
              <a:lnSpc>
                <a:spcPct val="120000"/>
              </a:lnSpc>
              <a:spcBef>
                <a:spcPts val="1200"/>
              </a:spcBef>
              <a:buFont typeface="Arial" panose="020B0604020202020204" pitchFamily="34" charset="0"/>
              <a:buChar char="•"/>
              <a:defRPr/>
            </a:pPr>
            <a:r>
              <a:rPr lang="de-DE" altLang="de-DE" sz="2000" kern="1200" dirty="0">
                <a:solidFill>
                  <a:schemeClr val="tx1"/>
                </a:solidFill>
              </a:rPr>
              <a:t>Wo müssen bei uns häufig Staubansammlungen beseitigt werden? </a:t>
            </a:r>
            <a:br>
              <a:rPr lang="de-DE" altLang="de-DE" sz="2000" kern="1200" dirty="0">
                <a:solidFill>
                  <a:schemeClr val="tx1"/>
                </a:solidFill>
              </a:rPr>
            </a:br>
            <a:r>
              <a:rPr lang="de-DE" altLang="de-DE" sz="2000" kern="1200" dirty="0">
                <a:solidFill>
                  <a:schemeClr val="tx1"/>
                </a:solidFill>
              </a:rPr>
              <a:t>Wie beseitigen wir sie (z. B. mittels Staubsauger, Besen, Druckluft)? </a:t>
            </a:r>
            <a:br>
              <a:rPr lang="de-DE" altLang="de-DE" sz="2000" kern="1200" dirty="0">
                <a:solidFill>
                  <a:schemeClr val="tx1"/>
                </a:solidFill>
              </a:rPr>
            </a:br>
            <a:r>
              <a:rPr lang="de-DE" altLang="de-DE" sz="2000" kern="1200" dirty="0">
                <a:solidFill>
                  <a:schemeClr val="tx1"/>
                </a:solidFill>
              </a:rPr>
              <a:t>Gibt es dabei Probleme? </a:t>
            </a:r>
          </a:p>
          <a:p>
            <a:pPr marL="285750" lvl="1" indent="-285750">
              <a:lnSpc>
                <a:spcPct val="120000"/>
              </a:lnSpc>
              <a:spcBef>
                <a:spcPts val="1200"/>
              </a:spcBef>
              <a:buFont typeface="Arial" panose="020B0604020202020204" pitchFamily="34" charset="0"/>
              <a:buChar char="•"/>
              <a:defRPr/>
            </a:pPr>
            <a:endParaRPr lang="de-DE" altLang="de-DE" sz="2000" kern="1200" dirty="0">
              <a:solidFill>
                <a:schemeClr val="tx1"/>
              </a:solidFill>
              <a:ea typeface="+mn-ea"/>
              <a:cs typeface="+mn-cs"/>
            </a:endParaRPr>
          </a:p>
          <a:p>
            <a:pPr marL="358775">
              <a:lnSpc>
                <a:spcPct val="120000"/>
              </a:lnSpc>
              <a:spcBef>
                <a:spcPts val="1200"/>
              </a:spcBef>
              <a:defRPr/>
            </a:pPr>
            <a:endParaRPr lang="de-DE" altLang="de-DE" sz="2000" dirty="0">
              <a:solidFill>
                <a:schemeClr val="tx1"/>
              </a:solidFill>
            </a:endParaRPr>
          </a:p>
          <a:p>
            <a:pPr marL="358775">
              <a:lnSpc>
                <a:spcPct val="120000"/>
              </a:lnSpc>
              <a:spcBef>
                <a:spcPts val="1200"/>
              </a:spcBef>
              <a:defRPr/>
            </a:pPr>
            <a:endParaRPr lang="de-DE" altLang="de-DE" sz="2000" dirty="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a:extLst>
              <a:ext uri="{FF2B5EF4-FFF2-40B4-BE49-F238E27FC236}">
                <a16:creationId xmlns:a16="http://schemas.microsoft.com/office/drawing/2014/main" id="{9B9EF6D8-04A3-463E-9076-EE43FC9BA78F}"/>
              </a:ext>
            </a:extLst>
          </p:cNvPr>
          <p:cNvSpPr>
            <a:spLocks noGrp="1" noChangeArrowheads="1"/>
          </p:cNvSpPr>
          <p:nvPr>
            <p:ph type="title" idx="4294967295"/>
          </p:nvPr>
        </p:nvSpPr>
        <p:spPr>
          <a:xfrm>
            <a:off x="520700" y="1457325"/>
            <a:ext cx="9574213" cy="595313"/>
          </a:xfrm>
        </p:spPr>
        <p:txBody>
          <a:bodyPr/>
          <a:lstStyle/>
          <a:p>
            <a:pPr eaLnBrk="1" hangingPunct="1"/>
            <a:r>
              <a:rPr lang="de-DE" altLang="de-DE"/>
              <a:t>Arbeitssituation</a:t>
            </a:r>
          </a:p>
        </p:txBody>
      </p:sp>
      <p:sp>
        <p:nvSpPr>
          <p:cNvPr id="7171" name="Datumsplatzhalter 3">
            <a:extLst>
              <a:ext uri="{FF2B5EF4-FFF2-40B4-BE49-F238E27FC236}">
                <a16:creationId xmlns:a16="http://schemas.microsoft.com/office/drawing/2014/main" id="{A348268E-56AB-4304-8437-E4063218C3D7}"/>
              </a:ext>
            </a:extLst>
          </p:cNvPr>
          <p:cNvSpPr txBox="1">
            <a:spLocks noGrp="1"/>
          </p:cNvSpPr>
          <p:nvPr/>
        </p:nvSpPr>
        <p:spPr bwMode="auto">
          <a:xfrm>
            <a:off x="6064250" y="7023100"/>
            <a:ext cx="21336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pPr algn="r" eaLnBrk="1" hangingPunct="1"/>
            <a:endParaRPr lang="de-DE" altLang="de-DE" sz="1400" b="0">
              <a:solidFill>
                <a:schemeClr val="bg1"/>
              </a:solidFill>
            </a:endParaRPr>
          </a:p>
        </p:txBody>
      </p:sp>
      <p:sp>
        <p:nvSpPr>
          <p:cNvPr id="7172" name="Foliennummernplatzhalter 4">
            <a:extLst>
              <a:ext uri="{FF2B5EF4-FFF2-40B4-BE49-F238E27FC236}">
                <a16:creationId xmlns:a16="http://schemas.microsoft.com/office/drawing/2014/main" id="{7A8A26BB-02EA-4030-A3E3-B3F1B901AA91}"/>
              </a:ext>
            </a:extLst>
          </p:cNvPr>
          <p:cNvSpPr txBox="1">
            <a:spLocks noGrp="1"/>
          </p:cNvSpPr>
          <p:nvPr/>
        </p:nvSpPr>
        <p:spPr bwMode="auto">
          <a:xfrm>
            <a:off x="8580438" y="7023100"/>
            <a:ext cx="15843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pPr algn="r" eaLnBrk="1" hangingPunct="1"/>
            <a:r>
              <a:rPr lang="de-DE" altLang="de-DE" sz="1500" b="0">
                <a:solidFill>
                  <a:schemeClr val="bg1"/>
                </a:solidFill>
              </a:rPr>
              <a:t>Seite </a:t>
            </a:r>
            <a:fld id="{3C3AAA57-F690-4B28-8E8B-89792BEB55DC}" type="slidenum">
              <a:rPr lang="de-DE" altLang="de-DE" sz="1500" b="0">
                <a:solidFill>
                  <a:schemeClr val="bg1"/>
                </a:solidFill>
              </a:rPr>
              <a:pPr algn="r" eaLnBrk="1" hangingPunct="1"/>
              <a:t>2</a:t>
            </a:fld>
            <a:endParaRPr lang="de-DE" altLang="de-DE" sz="1500" b="0">
              <a:solidFill>
                <a:schemeClr val="bg1"/>
              </a:solidFill>
            </a:endParaRPr>
          </a:p>
        </p:txBody>
      </p:sp>
      <p:sp>
        <p:nvSpPr>
          <p:cNvPr id="5125" name="Rechteck 6">
            <a:extLst>
              <a:ext uri="{FF2B5EF4-FFF2-40B4-BE49-F238E27FC236}">
                <a16:creationId xmlns:a16="http://schemas.microsoft.com/office/drawing/2014/main" id="{2A1563F8-43E4-437B-B2BD-C350D5093B5B}"/>
              </a:ext>
            </a:extLst>
          </p:cNvPr>
          <p:cNvSpPr>
            <a:spLocks noChangeArrowheads="1"/>
          </p:cNvSpPr>
          <p:nvPr/>
        </p:nvSpPr>
        <p:spPr bwMode="auto">
          <a:xfrm>
            <a:off x="503238" y="2052638"/>
            <a:ext cx="9148762"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pPr>
              <a:defRPr/>
            </a:pPr>
            <a:r>
              <a:rPr lang="de-DE" altLang="de-DE" sz="2000" dirty="0">
                <a:solidFill>
                  <a:schemeClr val="tx1"/>
                </a:solidFill>
              </a:rPr>
              <a:t>Person</a:t>
            </a:r>
          </a:p>
          <a:p>
            <a:pPr marL="342900" indent="-342900">
              <a:spcBef>
                <a:spcPts val="600"/>
              </a:spcBef>
              <a:buClr>
                <a:srgbClr val="004994"/>
              </a:buClr>
              <a:buFont typeface="Arial" panose="020B0604020202020204" pitchFamily="34" charset="0"/>
              <a:buChar char="•"/>
              <a:defRPr/>
            </a:pPr>
            <a:r>
              <a:rPr lang="de-DE" altLang="de-DE" sz="2000" b="0" dirty="0">
                <a:solidFill>
                  <a:schemeClr val="tx1"/>
                </a:solidFill>
              </a:rPr>
              <a:t>52-jähriger Beschäftigter</a:t>
            </a:r>
          </a:p>
          <a:p>
            <a:pPr marL="342900" indent="-342900">
              <a:spcBef>
                <a:spcPts val="600"/>
              </a:spcBef>
              <a:buClr>
                <a:srgbClr val="004994"/>
              </a:buClr>
              <a:buFont typeface="Arial" panose="020B0604020202020204" pitchFamily="34" charset="0"/>
              <a:buChar char="•"/>
              <a:defRPr/>
            </a:pPr>
            <a:r>
              <a:rPr lang="de-DE" altLang="de-DE" sz="2000" b="0" dirty="0">
                <a:solidFill>
                  <a:schemeClr val="tx1"/>
                </a:solidFill>
              </a:rPr>
              <a:t>gelernter Installateur</a:t>
            </a:r>
          </a:p>
          <a:p>
            <a:pPr marL="342900" indent="-342900">
              <a:spcBef>
                <a:spcPts val="600"/>
              </a:spcBef>
              <a:buClr>
                <a:srgbClr val="004994"/>
              </a:buClr>
              <a:buFont typeface="Arial" panose="020B0604020202020204" pitchFamily="34" charset="0"/>
              <a:buChar char="•"/>
              <a:defRPr/>
            </a:pPr>
            <a:r>
              <a:rPr lang="de-DE" altLang="de-DE" sz="2000" b="0" dirty="0">
                <a:solidFill>
                  <a:schemeClr val="tx1"/>
                </a:solidFill>
              </a:rPr>
              <a:t>seit 1990 in der Quarzsandveredelung und Trockenmörtelindustrie tätig</a:t>
            </a:r>
          </a:p>
        </p:txBody>
      </p:sp>
      <p:sp>
        <p:nvSpPr>
          <p:cNvPr id="7174" name="Rechteck 7">
            <a:extLst>
              <a:ext uri="{FF2B5EF4-FFF2-40B4-BE49-F238E27FC236}">
                <a16:creationId xmlns:a16="http://schemas.microsoft.com/office/drawing/2014/main" id="{881A1FBA-3601-471E-8885-1B2A473FEB37}"/>
              </a:ext>
            </a:extLst>
          </p:cNvPr>
          <p:cNvSpPr>
            <a:spLocks noChangeArrowheads="1"/>
          </p:cNvSpPr>
          <p:nvPr/>
        </p:nvSpPr>
        <p:spPr bwMode="auto">
          <a:xfrm>
            <a:off x="506413" y="3786188"/>
            <a:ext cx="8642350" cy="195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2000">
                <a:solidFill>
                  <a:schemeClr val="tx1"/>
                </a:solidFill>
              </a:rPr>
              <a:t>Aufgabe/Tätigkeit</a:t>
            </a:r>
          </a:p>
          <a:p>
            <a:pPr>
              <a:lnSpc>
                <a:spcPct val="120000"/>
              </a:lnSpc>
              <a:spcBef>
                <a:spcPts val="600"/>
              </a:spcBef>
              <a:buClr>
                <a:srgbClr val="004994"/>
              </a:buClr>
            </a:pPr>
            <a:r>
              <a:rPr lang="de-DE" altLang="de-DE" sz="2000" b="0">
                <a:solidFill>
                  <a:schemeClr val="tx1"/>
                </a:solidFill>
              </a:rPr>
              <a:t>Der Beschäftigte arbeitet in der Produktion eines Quarzsandwerkes. Dabei ist er vorwiegend in der Mischerbeschickung sowie der Trockenmörtelabsackung tätig, wo er häufig Säcke mit der Hand auf die Füllstutzen steckt.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A8FFBC94-52FD-4BA7-B3C9-3CB1D5B53D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7163" y="1554163"/>
            <a:ext cx="5148000" cy="5148000"/>
          </a:xfrm>
          <a:prstGeom prst="rect">
            <a:avLst/>
          </a:prstGeom>
        </p:spPr>
      </p:pic>
      <p:sp>
        <p:nvSpPr>
          <p:cNvPr id="8196" name="Titel 1">
            <a:extLst>
              <a:ext uri="{FF2B5EF4-FFF2-40B4-BE49-F238E27FC236}">
                <a16:creationId xmlns:a16="http://schemas.microsoft.com/office/drawing/2014/main" id="{487EC29D-353A-4042-B916-6357DAEC6D4C}"/>
              </a:ext>
            </a:extLst>
          </p:cNvPr>
          <p:cNvSpPr>
            <a:spLocks noGrp="1" noChangeArrowheads="1"/>
          </p:cNvSpPr>
          <p:nvPr>
            <p:ph type="title"/>
          </p:nvPr>
        </p:nvSpPr>
        <p:spPr>
          <a:xfrm>
            <a:off x="506413" y="1457325"/>
            <a:ext cx="9574212" cy="595313"/>
          </a:xfrm>
        </p:spPr>
        <p:txBody>
          <a:bodyPr/>
          <a:lstStyle/>
          <a:p>
            <a:pPr eaLnBrk="1" hangingPunct="1"/>
            <a:r>
              <a:rPr lang="de-DE" altLang="de-DE"/>
              <a:t>Station / Tätigkeit </a:t>
            </a:r>
          </a:p>
        </p:txBody>
      </p:sp>
      <p:sp>
        <p:nvSpPr>
          <p:cNvPr id="8197" name="Foliennummernplatzhalter 4">
            <a:extLst>
              <a:ext uri="{FF2B5EF4-FFF2-40B4-BE49-F238E27FC236}">
                <a16:creationId xmlns:a16="http://schemas.microsoft.com/office/drawing/2014/main" id="{83D0F151-C087-4BBC-B143-31C84BE8A83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500" b="0">
                <a:solidFill>
                  <a:schemeClr val="bg1"/>
                </a:solidFill>
              </a:rPr>
              <a:t>Seite </a:t>
            </a:r>
            <a:fld id="{1BFFD8BF-4141-4D35-9023-7636A6800FFB}" type="slidenum">
              <a:rPr lang="de-DE" altLang="de-DE" sz="1500" b="0" smtClean="0">
                <a:solidFill>
                  <a:schemeClr val="bg1"/>
                </a:solidFill>
              </a:rPr>
              <a:pPr/>
              <a:t>3</a:t>
            </a:fld>
            <a:endParaRPr lang="de-DE" altLang="de-DE" sz="1500" b="0">
              <a:solidFill>
                <a:schemeClr val="bg1"/>
              </a:solidFill>
            </a:endParaRPr>
          </a:p>
        </p:txBody>
      </p:sp>
      <p:sp>
        <p:nvSpPr>
          <p:cNvPr id="8198" name="Rechteck 6">
            <a:extLst>
              <a:ext uri="{FF2B5EF4-FFF2-40B4-BE49-F238E27FC236}">
                <a16:creationId xmlns:a16="http://schemas.microsoft.com/office/drawing/2014/main" id="{99AB797A-4EF0-4973-9389-7620031DE812}"/>
              </a:ext>
            </a:extLst>
          </p:cNvPr>
          <p:cNvSpPr>
            <a:spLocks noChangeArrowheads="1"/>
          </p:cNvSpPr>
          <p:nvPr/>
        </p:nvSpPr>
        <p:spPr bwMode="auto">
          <a:xfrm>
            <a:off x="965200" y="2209800"/>
            <a:ext cx="3848100" cy="272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pPr>
              <a:lnSpc>
                <a:spcPct val="120000"/>
              </a:lnSpc>
              <a:spcBef>
                <a:spcPts val="600"/>
              </a:spcBef>
              <a:buClr>
                <a:srgbClr val="004994"/>
              </a:buClr>
            </a:pPr>
            <a:r>
              <a:rPr lang="de-DE" altLang="de-DE" sz="1800" b="0">
                <a:solidFill>
                  <a:schemeClr val="tx1"/>
                </a:solidFill>
              </a:rPr>
              <a:t>Zu seinen Aufgaben zählt die händische Zugabe von Quarzsand in den Mischer. Ebenso ist er an der Absackanlage Quarzstaub ausgesetzt, insbesondere bei austretendem Füllgut beim Befüllvorgang, bei Sackbruch und bei Reinigungsarbeiten.</a:t>
            </a:r>
          </a:p>
        </p:txBody>
      </p:sp>
      <p:sp>
        <p:nvSpPr>
          <p:cNvPr id="8199" name="Ellipse 15">
            <a:extLst>
              <a:ext uri="{FF2B5EF4-FFF2-40B4-BE49-F238E27FC236}">
                <a16:creationId xmlns:a16="http://schemas.microsoft.com/office/drawing/2014/main" id="{F33B458E-C8D7-417B-A530-D7D7A8C1D30E}"/>
              </a:ext>
            </a:extLst>
          </p:cNvPr>
          <p:cNvSpPr>
            <a:spLocks noChangeArrowheads="1"/>
          </p:cNvSpPr>
          <p:nvPr/>
        </p:nvSpPr>
        <p:spPr bwMode="auto">
          <a:xfrm>
            <a:off x="485775" y="2138363"/>
            <a:ext cx="428625" cy="428625"/>
          </a:xfrm>
          <a:prstGeom prst="ellipse">
            <a:avLst/>
          </a:prstGeom>
          <a:solidFill>
            <a:srgbClr val="555555"/>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800">
                <a:solidFill>
                  <a:schemeClr val="bg1"/>
                </a:solidFill>
              </a:rPr>
              <a:t>1</a:t>
            </a:r>
            <a:endParaRPr lang="de-DE" altLang="de-DE" sz="1400">
              <a:solidFill>
                <a:schemeClr val="bg1"/>
              </a:solidFill>
            </a:endParaRPr>
          </a:p>
        </p:txBody>
      </p:sp>
      <p:sp>
        <p:nvSpPr>
          <p:cNvPr id="2" name="Textfeld 1">
            <a:extLst>
              <a:ext uri="{FF2B5EF4-FFF2-40B4-BE49-F238E27FC236}">
                <a16:creationId xmlns:a16="http://schemas.microsoft.com/office/drawing/2014/main" id="{E7D713C0-9F96-42B6-8337-D26A14DDA638}"/>
              </a:ext>
            </a:extLst>
          </p:cNvPr>
          <p:cNvSpPr txBox="1"/>
          <p:nvPr/>
        </p:nvSpPr>
        <p:spPr>
          <a:xfrm>
            <a:off x="8335963" y="6283671"/>
            <a:ext cx="1897062" cy="419100"/>
          </a:xfrm>
          <a:prstGeom prst="round2SameRect">
            <a:avLst/>
          </a:prstGeom>
          <a:solidFill>
            <a:schemeClr val="bg2"/>
          </a:solidFill>
        </p:spPr>
        <p:txBody>
          <a:bodyPr>
            <a:spAutoFit/>
          </a:bodyPr>
          <a:lstStyle/>
          <a:p>
            <a:pPr algn="ctr">
              <a:defRPr/>
            </a:pPr>
            <a:r>
              <a:rPr lang="de-DE" sz="2000" dirty="0">
                <a:solidFill>
                  <a:schemeClr val="bg1"/>
                </a:solidFill>
                <a:latin typeface="Arial" charset="0"/>
              </a:rPr>
              <a:t>1990–2005</a:t>
            </a:r>
          </a:p>
        </p:txBody>
      </p:sp>
      <p:sp>
        <p:nvSpPr>
          <p:cNvPr id="8195" name="Rechteck 8">
            <a:extLst>
              <a:ext uri="{FF2B5EF4-FFF2-40B4-BE49-F238E27FC236}">
                <a16:creationId xmlns:a16="http://schemas.microsoft.com/office/drawing/2014/main" id="{56941F97-AE1A-40E0-8C04-93771500FD10}"/>
              </a:ext>
            </a:extLst>
          </p:cNvPr>
          <p:cNvSpPr>
            <a:spLocks noChangeArrowheads="1"/>
          </p:cNvSpPr>
          <p:nvPr/>
        </p:nvSpPr>
        <p:spPr bwMode="auto">
          <a:xfrm>
            <a:off x="5237163" y="1554163"/>
            <a:ext cx="5148262" cy="5148262"/>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endParaRPr lang="de-DE" altLang="de-DE"/>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68B60A83-166B-4189-B1A0-7DACD14C80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2500" y="2351087"/>
            <a:ext cx="4353373" cy="4356000"/>
          </a:xfrm>
          <a:prstGeom prst="rect">
            <a:avLst/>
          </a:prstGeom>
        </p:spPr>
      </p:pic>
      <p:sp>
        <p:nvSpPr>
          <p:cNvPr id="10243" name="Foliennummernplatzhalter 4">
            <a:extLst>
              <a:ext uri="{FF2B5EF4-FFF2-40B4-BE49-F238E27FC236}">
                <a16:creationId xmlns:a16="http://schemas.microsoft.com/office/drawing/2014/main" id="{8D707235-E7C0-4B89-ADB7-2D537418B18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500" b="0">
                <a:solidFill>
                  <a:schemeClr val="bg1"/>
                </a:solidFill>
              </a:rPr>
              <a:t>Seite </a:t>
            </a:r>
            <a:fld id="{D04CCFD9-E53F-4DF9-BB44-A4B595648FBA}" type="slidenum">
              <a:rPr lang="de-DE" altLang="de-DE" sz="1500" b="0" smtClean="0">
                <a:solidFill>
                  <a:schemeClr val="bg1"/>
                </a:solidFill>
              </a:rPr>
              <a:pPr/>
              <a:t>4</a:t>
            </a:fld>
            <a:endParaRPr lang="de-DE" altLang="de-DE" sz="1500" b="0">
              <a:solidFill>
                <a:schemeClr val="bg1"/>
              </a:solidFill>
            </a:endParaRPr>
          </a:p>
        </p:txBody>
      </p:sp>
      <p:sp>
        <p:nvSpPr>
          <p:cNvPr id="10244" name="Rechteck 6">
            <a:extLst>
              <a:ext uri="{FF2B5EF4-FFF2-40B4-BE49-F238E27FC236}">
                <a16:creationId xmlns:a16="http://schemas.microsoft.com/office/drawing/2014/main" id="{A155117A-F7CE-427B-A090-D2CD08E5470D}"/>
              </a:ext>
            </a:extLst>
          </p:cNvPr>
          <p:cNvSpPr>
            <a:spLocks noChangeArrowheads="1"/>
          </p:cNvSpPr>
          <p:nvPr/>
        </p:nvSpPr>
        <p:spPr bwMode="auto">
          <a:xfrm>
            <a:off x="965200" y="2209800"/>
            <a:ext cx="4256088" cy="387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36000">
            <a:spAutoFit/>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pPr>
              <a:lnSpc>
                <a:spcPct val="120000"/>
              </a:lnSpc>
              <a:spcBef>
                <a:spcPts val="1200"/>
              </a:spcBef>
              <a:buClr>
                <a:srgbClr val="004994"/>
              </a:buClr>
            </a:pPr>
            <a:r>
              <a:rPr lang="de-DE" altLang="de-DE" sz="1800" b="0" dirty="0">
                <a:solidFill>
                  <a:schemeClr val="tx1"/>
                </a:solidFill>
              </a:rPr>
              <a:t>Wegen auftretender Atemnot sucht der Beschäftigte seinen Hausarzt auf. Aus Angst vor einem Arbeitsplatzverlust verschweigt er seine Tätigkeit. Der Hausarzt stellt eine Lungenfibrose (Gewebeverhärtung) fest und der Beschäftigte arbeitet wie bisher weiter.</a:t>
            </a:r>
          </a:p>
          <a:p>
            <a:pPr>
              <a:lnSpc>
                <a:spcPct val="120000"/>
              </a:lnSpc>
              <a:spcBef>
                <a:spcPts val="1200"/>
              </a:spcBef>
              <a:buClr>
                <a:srgbClr val="004994"/>
              </a:buClr>
            </a:pPr>
            <a:endParaRPr lang="de-DE" altLang="de-DE" sz="1800" b="0" dirty="0">
              <a:solidFill>
                <a:schemeClr val="tx1"/>
              </a:solidFill>
            </a:endParaRPr>
          </a:p>
          <a:p>
            <a:pPr>
              <a:lnSpc>
                <a:spcPct val="120000"/>
              </a:lnSpc>
              <a:spcBef>
                <a:spcPts val="1200"/>
              </a:spcBef>
              <a:buClr>
                <a:srgbClr val="004994"/>
              </a:buClr>
            </a:pPr>
            <a:endParaRPr lang="de-DE" altLang="de-DE" sz="1800" b="0" dirty="0">
              <a:solidFill>
                <a:schemeClr val="tx1"/>
              </a:solidFill>
            </a:endParaRPr>
          </a:p>
          <a:p>
            <a:pPr>
              <a:lnSpc>
                <a:spcPct val="120000"/>
              </a:lnSpc>
              <a:spcBef>
                <a:spcPts val="1200"/>
              </a:spcBef>
              <a:buClr>
                <a:srgbClr val="004994"/>
              </a:buClr>
            </a:pPr>
            <a:endParaRPr lang="de-DE" altLang="de-DE" sz="1800" b="0" dirty="0">
              <a:solidFill>
                <a:schemeClr val="tx1"/>
              </a:solidFill>
            </a:endParaRPr>
          </a:p>
        </p:txBody>
      </p:sp>
      <p:sp>
        <p:nvSpPr>
          <p:cNvPr id="10245" name="Ellipse 15">
            <a:extLst>
              <a:ext uri="{FF2B5EF4-FFF2-40B4-BE49-F238E27FC236}">
                <a16:creationId xmlns:a16="http://schemas.microsoft.com/office/drawing/2014/main" id="{6A59B015-6F27-42A9-9D17-D7E3C885631E}"/>
              </a:ext>
            </a:extLst>
          </p:cNvPr>
          <p:cNvSpPr>
            <a:spLocks noChangeArrowheads="1"/>
          </p:cNvSpPr>
          <p:nvPr/>
        </p:nvSpPr>
        <p:spPr bwMode="auto">
          <a:xfrm>
            <a:off x="485775" y="2138363"/>
            <a:ext cx="428625" cy="428625"/>
          </a:xfrm>
          <a:prstGeom prst="ellipse">
            <a:avLst/>
          </a:prstGeom>
          <a:solidFill>
            <a:srgbClr val="555555"/>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800">
                <a:solidFill>
                  <a:schemeClr val="bg1"/>
                </a:solidFill>
              </a:rPr>
              <a:t>2</a:t>
            </a:r>
            <a:endParaRPr lang="de-DE" altLang="de-DE" sz="1400">
              <a:solidFill>
                <a:schemeClr val="bg1"/>
              </a:solidFill>
            </a:endParaRPr>
          </a:p>
        </p:txBody>
      </p:sp>
      <p:sp>
        <p:nvSpPr>
          <p:cNvPr id="14" name="Textfeld 13">
            <a:extLst>
              <a:ext uri="{FF2B5EF4-FFF2-40B4-BE49-F238E27FC236}">
                <a16:creationId xmlns:a16="http://schemas.microsoft.com/office/drawing/2014/main" id="{B3BF94E1-C197-4209-A9E8-584AAA001F0B}"/>
              </a:ext>
            </a:extLst>
          </p:cNvPr>
          <p:cNvSpPr txBox="1"/>
          <p:nvPr/>
        </p:nvSpPr>
        <p:spPr>
          <a:xfrm>
            <a:off x="8853488" y="6278563"/>
            <a:ext cx="1379537" cy="419100"/>
          </a:xfrm>
          <a:prstGeom prst="round2SameRect">
            <a:avLst/>
          </a:prstGeom>
          <a:solidFill>
            <a:schemeClr val="bg2"/>
          </a:solidFill>
        </p:spPr>
        <p:txBody>
          <a:bodyPr>
            <a:spAutoFit/>
          </a:bodyPr>
          <a:lstStyle/>
          <a:p>
            <a:pPr algn="ctr">
              <a:defRPr/>
            </a:pPr>
            <a:r>
              <a:rPr lang="de-DE" sz="2000" dirty="0">
                <a:solidFill>
                  <a:schemeClr val="bg1"/>
                </a:solidFill>
                <a:latin typeface="Arial" charset="0"/>
              </a:rPr>
              <a:t>2003</a:t>
            </a:r>
          </a:p>
        </p:txBody>
      </p:sp>
      <p:sp>
        <p:nvSpPr>
          <p:cNvPr id="10247" name="Titel 1">
            <a:extLst>
              <a:ext uri="{FF2B5EF4-FFF2-40B4-BE49-F238E27FC236}">
                <a16:creationId xmlns:a16="http://schemas.microsoft.com/office/drawing/2014/main" id="{A13DC422-7584-4122-A7CD-F132542388D0}"/>
              </a:ext>
            </a:extLst>
          </p:cNvPr>
          <p:cNvSpPr>
            <a:spLocks noGrp="1" noChangeArrowheads="1"/>
          </p:cNvSpPr>
          <p:nvPr>
            <p:ph type="title"/>
          </p:nvPr>
        </p:nvSpPr>
        <p:spPr>
          <a:xfrm>
            <a:off x="506413" y="1457325"/>
            <a:ext cx="9574212" cy="595313"/>
          </a:xfrm>
        </p:spPr>
        <p:txBody>
          <a:bodyPr/>
          <a:lstStyle/>
          <a:p>
            <a:pPr eaLnBrk="1" hangingPunct="1"/>
            <a:r>
              <a:rPr lang="de-DE" altLang="de-DE"/>
              <a:t>Beschwerden und Diagnose</a:t>
            </a:r>
          </a:p>
        </p:txBody>
      </p:sp>
      <p:sp>
        <p:nvSpPr>
          <p:cNvPr id="10248" name="Rechteck 8">
            <a:extLst>
              <a:ext uri="{FF2B5EF4-FFF2-40B4-BE49-F238E27FC236}">
                <a16:creationId xmlns:a16="http://schemas.microsoft.com/office/drawing/2014/main" id="{BCB121F6-A8E9-4B38-BC5E-B366E62738B1}"/>
              </a:ext>
            </a:extLst>
          </p:cNvPr>
          <p:cNvSpPr>
            <a:spLocks noChangeArrowheads="1"/>
          </p:cNvSpPr>
          <p:nvPr/>
        </p:nvSpPr>
        <p:spPr bwMode="auto">
          <a:xfrm>
            <a:off x="6032500" y="2355850"/>
            <a:ext cx="4352925" cy="4337050"/>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endParaRPr lang="de-DE" altLang="de-DE"/>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75557E82-BAC8-405E-ABCA-306FB9E3CA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2500" y="2361994"/>
            <a:ext cx="4320000" cy="4320000"/>
          </a:xfrm>
          <a:prstGeom prst="rect">
            <a:avLst/>
          </a:prstGeom>
        </p:spPr>
      </p:pic>
      <p:sp>
        <p:nvSpPr>
          <p:cNvPr id="11267" name="Titel 1">
            <a:extLst>
              <a:ext uri="{FF2B5EF4-FFF2-40B4-BE49-F238E27FC236}">
                <a16:creationId xmlns:a16="http://schemas.microsoft.com/office/drawing/2014/main" id="{801629C6-01DB-434E-B5A2-7C3F8A7E909C}"/>
              </a:ext>
            </a:extLst>
          </p:cNvPr>
          <p:cNvSpPr>
            <a:spLocks noGrp="1" noChangeArrowheads="1"/>
          </p:cNvSpPr>
          <p:nvPr>
            <p:ph type="title"/>
          </p:nvPr>
        </p:nvSpPr>
        <p:spPr>
          <a:xfrm>
            <a:off x="506413" y="1457325"/>
            <a:ext cx="9574212" cy="595313"/>
          </a:xfrm>
        </p:spPr>
        <p:txBody>
          <a:bodyPr/>
          <a:lstStyle/>
          <a:p>
            <a:pPr eaLnBrk="1" hangingPunct="1"/>
            <a:r>
              <a:rPr lang="de-DE" altLang="de-DE"/>
              <a:t>Zeitraum nach der Diagnose</a:t>
            </a:r>
          </a:p>
        </p:txBody>
      </p:sp>
      <p:sp>
        <p:nvSpPr>
          <p:cNvPr id="11268" name="Foliennummernplatzhalter 4">
            <a:extLst>
              <a:ext uri="{FF2B5EF4-FFF2-40B4-BE49-F238E27FC236}">
                <a16:creationId xmlns:a16="http://schemas.microsoft.com/office/drawing/2014/main" id="{CA67F01B-E748-495B-8782-082D55FDB42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500" b="0">
                <a:solidFill>
                  <a:schemeClr val="bg1"/>
                </a:solidFill>
              </a:rPr>
              <a:t>Seite </a:t>
            </a:r>
            <a:fld id="{4800766A-5034-48B8-B363-810D871DEF21}" type="slidenum">
              <a:rPr lang="de-DE" altLang="de-DE" sz="1500" b="0" smtClean="0">
                <a:solidFill>
                  <a:schemeClr val="bg1"/>
                </a:solidFill>
              </a:rPr>
              <a:pPr/>
              <a:t>5</a:t>
            </a:fld>
            <a:endParaRPr lang="de-DE" altLang="de-DE" sz="1500" b="0">
              <a:solidFill>
                <a:schemeClr val="bg1"/>
              </a:solidFill>
            </a:endParaRPr>
          </a:p>
        </p:txBody>
      </p:sp>
      <p:sp>
        <p:nvSpPr>
          <p:cNvPr id="11269" name="Rechteck 6">
            <a:extLst>
              <a:ext uri="{FF2B5EF4-FFF2-40B4-BE49-F238E27FC236}">
                <a16:creationId xmlns:a16="http://schemas.microsoft.com/office/drawing/2014/main" id="{73C3A3F8-1306-4D02-8AA9-99B482B4F6C7}"/>
              </a:ext>
            </a:extLst>
          </p:cNvPr>
          <p:cNvSpPr>
            <a:spLocks noChangeArrowheads="1"/>
          </p:cNvSpPr>
          <p:nvPr/>
        </p:nvSpPr>
        <p:spPr bwMode="auto">
          <a:xfrm>
            <a:off x="965200" y="2209800"/>
            <a:ext cx="3921125" cy="405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pPr>
              <a:lnSpc>
                <a:spcPct val="120000"/>
              </a:lnSpc>
              <a:spcBef>
                <a:spcPts val="600"/>
              </a:spcBef>
              <a:buClr>
                <a:srgbClr val="004994"/>
              </a:buClr>
            </a:pPr>
            <a:r>
              <a:rPr lang="de-DE" altLang="de-DE" sz="1800" b="0" dirty="0">
                <a:solidFill>
                  <a:schemeClr val="tx1"/>
                </a:solidFill>
              </a:rPr>
              <a:t>Die Beschwerden verschlimmern sich weiter und er kann seine Arbeit nicht mehr ausführen. Er wechselt in das Prüflabor des Unternehmens. </a:t>
            </a:r>
          </a:p>
          <a:p>
            <a:pPr>
              <a:lnSpc>
                <a:spcPct val="120000"/>
              </a:lnSpc>
              <a:spcBef>
                <a:spcPts val="600"/>
              </a:spcBef>
              <a:buClr>
                <a:srgbClr val="004994"/>
              </a:buClr>
            </a:pPr>
            <a:r>
              <a:rPr lang="de-DE" altLang="de-DE" sz="1800" b="0" dirty="0">
                <a:solidFill>
                  <a:schemeClr val="tx1"/>
                </a:solidFill>
              </a:rPr>
              <a:t>Jetzt wird eine Silikose als Ursache der Fibrose erkannt. Der Beschäftigte ist in der Folge auf zusätzlichen Sauerstoff angewiesen.</a:t>
            </a:r>
          </a:p>
          <a:p>
            <a:pPr>
              <a:lnSpc>
                <a:spcPct val="120000"/>
              </a:lnSpc>
              <a:spcBef>
                <a:spcPts val="600"/>
              </a:spcBef>
              <a:buClr>
                <a:srgbClr val="004994"/>
              </a:buClr>
            </a:pPr>
            <a:endParaRPr lang="de-DE" altLang="de-DE" sz="1800" b="0" dirty="0">
              <a:solidFill>
                <a:schemeClr val="tx1"/>
              </a:solidFill>
            </a:endParaRPr>
          </a:p>
          <a:p>
            <a:pPr>
              <a:lnSpc>
                <a:spcPct val="120000"/>
              </a:lnSpc>
              <a:spcBef>
                <a:spcPts val="600"/>
              </a:spcBef>
              <a:buClr>
                <a:srgbClr val="004994"/>
              </a:buClr>
            </a:pPr>
            <a:endParaRPr lang="de-DE" altLang="de-DE" sz="1800" b="0" dirty="0">
              <a:solidFill>
                <a:schemeClr val="tx1"/>
              </a:solidFill>
            </a:endParaRPr>
          </a:p>
          <a:p>
            <a:pPr>
              <a:lnSpc>
                <a:spcPct val="120000"/>
              </a:lnSpc>
              <a:spcBef>
                <a:spcPts val="600"/>
              </a:spcBef>
              <a:buClr>
                <a:srgbClr val="004994"/>
              </a:buClr>
            </a:pPr>
            <a:endParaRPr lang="de-DE" altLang="de-DE" sz="1800" b="0" dirty="0">
              <a:solidFill>
                <a:schemeClr val="tx1"/>
              </a:solidFill>
            </a:endParaRPr>
          </a:p>
        </p:txBody>
      </p:sp>
      <p:sp>
        <p:nvSpPr>
          <p:cNvPr id="11270" name="Ellipse 15">
            <a:extLst>
              <a:ext uri="{FF2B5EF4-FFF2-40B4-BE49-F238E27FC236}">
                <a16:creationId xmlns:a16="http://schemas.microsoft.com/office/drawing/2014/main" id="{EFE2A3A2-8273-4D5F-9797-F3CD4A7A7316}"/>
              </a:ext>
            </a:extLst>
          </p:cNvPr>
          <p:cNvSpPr>
            <a:spLocks noChangeArrowheads="1"/>
          </p:cNvSpPr>
          <p:nvPr/>
        </p:nvSpPr>
        <p:spPr bwMode="auto">
          <a:xfrm>
            <a:off x="485775" y="2138363"/>
            <a:ext cx="428625" cy="428625"/>
          </a:xfrm>
          <a:prstGeom prst="ellipse">
            <a:avLst/>
          </a:prstGeom>
          <a:solidFill>
            <a:srgbClr val="555555"/>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800">
                <a:solidFill>
                  <a:schemeClr val="bg1"/>
                </a:solidFill>
              </a:rPr>
              <a:t>3</a:t>
            </a:r>
            <a:endParaRPr lang="de-DE" altLang="de-DE" sz="1400">
              <a:solidFill>
                <a:schemeClr val="bg1"/>
              </a:solidFill>
            </a:endParaRPr>
          </a:p>
        </p:txBody>
      </p:sp>
      <p:sp>
        <p:nvSpPr>
          <p:cNvPr id="9" name="Textfeld 8">
            <a:extLst>
              <a:ext uri="{FF2B5EF4-FFF2-40B4-BE49-F238E27FC236}">
                <a16:creationId xmlns:a16="http://schemas.microsoft.com/office/drawing/2014/main" id="{6469ADA8-A990-48DA-89A7-EFC03FF15357}"/>
              </a:ext>
            </a:extLst>
          </p:cNvPr>
          <p:cNvSpPr txBox="1"/>
          <p:nvPr/>
        </p:nvSpPr>
        <p:spPr>
          <a:xfrm>
            <a:off x="8853488" y="6256750"/>
            <a:ext cx="1379537" cy="419100"/>
          </a:xfrm>
          <a:prstGeom prst="round2SameRect">
            <a:avLst/>
          </a:prstGeom>
          <a:solidFill>
            <a:schemeClr val="bg2"/>
          </a:solidFill>
        </p:spPr>
        <p:txBody>
          <a:bodyPr>
            <a:spAutoFit/>
          </a:bodyPr>
          <a:lstStyle/>
          <a:p>
            <a:pPr algn="ctr">
              <a:defRPr/>
            </a:pPr>
            <a:r>
              <a:rPr lang="de-DE" sz="2000" dirty="0">
                <a:solidFill>
                  <a:schemeClr val="bg1"/>
                </a:solidFill>
                <a:latin typeface="Arial" charset="0"/>
              </a:rPr>
              <a:t>2006</a:t>
            </a:r>
          </a:p>
        </p:txBody>
      </p:sp>
      <p:sp>
        <p:nvSpPr>
          <p:cNvPr id="11" name="Rechteck 8">
            <a:extLst>
              <a:ext uri="{FF2B5EF4-FFF2-40B4-BE49-F238E27FC236}">
                <a16:creationId xmlns:a16="http://schemas.microsoft.com/office/drawing/2014/main" id="{98B30BE4-A3DC-442B-944D-E16D82795750}"/>
              </a:ext>
            </a:extLst>
          </p:cNvPr>
          <p:cNvSpPr>
            <a:spLocks noChangeArrowheads="1"/>
          </p:cNvSpPr>
          <p:nvPr/>
        </p:nvSpPr>
        <p:spPr bwMode="auto">
          <a:xfrm>
            <a:off x="6032500" y="2355850"/>
            <a:ext cx="4320000" cy="4320000"/>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endParaRPr lang="de-DE" altLang="de-DE"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79DE4FA4-62CA-411E-842B-9AFD34DDF9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2500" y="2342627"/>
            <a:ext cx="4353368" cy="4356000"/>
          </a:xfrm>
          <a:prstGeom prst="rect">
            <a:avLst/>
          </a:prstGeom>
        </p:spPr>
      </p:pic>
      <p:sp>
        <p:nvSpPr>
          <p:cNvPr id="13316" name="Titel 1">
            <a:extLst>
              <a:ext uri="{FF2B5EF4-FFF2-40B4-BE49-F238E27FC236}">
                <a16:creationId xmlns:a16="http://schemas.microsoft.com/office/drawing/2014/main" id="{35D90743-9099-4E55-859E-638FBFA7066C}"/>
              </a:ext>
            </a:extLst>
          </p:cNvPr>
          <p:cNvSpPr>
            <a:spLocks noGrp="1" noChangeArrowheads="1"/>
          </p:cNvSpPr>
          <p:nvPr>
            <p:ph type="title"/>
          </p:nvPr>
        </p:nvSpPr>
        <p:spPr>
          <a:xfrm>
            <a:off x="506413" y="1457325"/>
            <a:ext cx="9574212" cy="595313"/>
          </a:xfrm>
        </p:spPr>
        <p:txBody>
          <a:bodyPr/>
          <a:lstStyle/>
          <a:p>
            <a:pPr eaLnBrk="1" hangingPunct="1"/>
            <a:r>
              <a:rPr lang="de-DE" altLang="de-DE"/>
              <a:t>Zeitraum nach der Diagnose</a:t>
            </a:r>
          </a:p>
        </p:txBody>
      </p:sp>
      <p:sp>
        <p:nvSpPr>
          <p:cNvPr id="13317" name="Foliennummernplatzhalter 4">
            <a:extLst>
              <a:ext uri="{FF2B5EF4-FFF2-40B4-BE49-F238E27FC236}">
                <a16:creationId xmlns:a16="http://schemas.microsoft.com/office/drawing/2014/main" id="{DCAD6BF6-CCD7-4FF6-BA8F-ECC41E18A39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500" b="0">
                <a:solidFill>
                  <a:schemeClr val="bg1"/>
                </a:solidFill>
              </a:rPr>
              <a:t>Seite </a:t>
            </a:r>
            <a:fld id="{24DA2523-87C6-4E51-B9CF-92F4FFAA6C0D}" type="slidenum">
              <a:rPr lang="de-DE" altLang="de-DE" sz="1500" b="0" smtClean="0">
                <a:solidFill>
                  <a:schemeClr val="bg1"/>
                </a:solidFill>
              </a:rPr>
              <a:pPr/>
              <a:t>6</a:t>
            </a:fld>
            <a:endParaRPr lang="de-DE" altLang="de-DE" sz="1500" b="0">
              <a:solidFill>
                <a:schemeClr val="bg1"/>
              </a:solidFill>
            </a:endParaRPr>
          </a:p>
        </p:txBody>
      </p:sp>
      <p:sp>
        <p:nvSpPr>
          <p:cNvPr id="13318" name="Rechteck 6">
            <a:extLst>
              <a:ext uri="{FF2B5EF4-FFF2-40B4-BE49-F238E27FC236}">
                <a16:creationId xmlns:a16="http://schemas.microsoft.com/office/drawing/2014/main" id="{B768906A-D48D-46BC-B2CF-5250C691E7B7}"/>
              </a:ext>
            </a:extLst>
          </p:cNvPr>
          <p:cNvSpPr>
            <a:spLocks noChangeArrowheads="1"/>
          </p:cNvSpPr>
          <p:nvPr/>
        </p:nvSpPr>
        <p:spPr bwMode="auto">
          <a:xfrm>
            <a:off x="965200" y="2209800"/>
            <a:ext cx="4087813"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pPr>
              <a:lnSpc>
                <a:spcPct val="120000"/>
              </a:lnSpc>
              <a:spcBef>
                <a:spcPts val="600"/>
              </a:spcBef>
              <a:buClr>
                <a:srgbClr val="004994"/>
              </a:buClr>
            </a:pPr>
            <a:r>
              <a:rPr lang="de-DE" altLang="de-DE" sz="1800" b="0">
                <a:solidFill>
                  <a:schemeClr val="tx1"/>
                </a:solidFill>
              </a:rPr>
              <a:t>Aufgrund einer Siliko-Tuberkulose wird ihm schließlich ein Teil seiner Lunge entfernt. Seine Arbeit muss er endgültig aufgeben.  </a:t>
            </a:r>
          </a:p>
          <a:p>
            <a:pPr>
              <a:lnSpc>
                <a:spcPct val="120000"/>
              </a:lnSpc>
              <a:spcBef>
                <a:spcPts val="600"/>
              </a:spcBef>
              <a:buClr>
                <a:srgbClr val="004994"/>
              </a:buClr>
            </a:pPr>
            <a:endParaRPr lang="de-DE" altLang="de-DE" sz="1400" b="0">
              <a:solidFill>
                <a:srgbClr val="FF0000"/>
              </a:solidFill>
            </a:endParaRPr>
          </a:p>
          <a:p>
            <a:pPr>
              <a:lnSpc>
                <a:spcPct val="120000"/>
              </a:lnSpc>
              <a:spcBef>
                <a:spcPts val="600"/>
              </a:spcBef>
              <a:buClr>
                <a:srgbClr val="004994"/>
              </a:buClr>
            </a:pPr>
            <a:endParaRPr lang="de-DE" altLang="de-DE" sz="1400" b="0">
              <a:solidFill>
                <a:srgbClr val="FF0000"/>
              </a:solidFill>
            </a:endParaRPr>
          </a:p>
        </p:txBody>
      </p:sp>
      <p:sp>
        <p:nvSpPr>
          <p:cNvPr id="13319" name="Ellipse 15">
            <a:extLst>
              <a:ext uri="{FF2B5EF4-FFF2-40B4-BE49-F238E27FC236}">
                <a16:creationId xmlns:a16="http://schemas.microsoft.com/office/drawing/2014/main" id="{5D0C4F7F-ED57-42BD-85FB-F9CE1D5B5386}"/>
              </a:ext>
            </a:extLst>
          </p:cNvPr>
          <p:cNvSpPr>
            <a:spLocks noChangeArrowheads="1"/>
          </p:cNvSpPr>
          <p:nvPr/>
        </p:nvSpPr>
        <p:spPr bwMode="auto">
          <a:xfrm>
            <a:off x="485775" y="2138363"/>
            <a:ext cx="428625" cy="428625"/>
          </a:xfrm>
          <a:prstGeom prst="ellipse">
            <a:avLst/>
          </a:prstGeom>
          <a:solidFill>
            <a:srgbClr val="555555"/>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800">
                <a:solidFill>
                  <a:schemeClr val="bg1"/>
                </a:solidFill>
              </a:rPr>
              <a:t>4</a:t>
            </a:r>
            <a:endParaRPr lang="de-DE" altLang="de-DE" sz="1400">
              <a:solidFill>
                <a:schemeClr val="bg1"/>
              </a:solidFill>
            </a:endParaRPr>
          </a:p>
        </p:txBody>
      </p:sp>
      <p:sp>
        <p:nvSpPr>
          <p:cNvPr id="9" name="Textfeld 8">
            <a:extLst>
              <a:ext uri="{FF2B5EF4-FFF2-40B4-BE49-F238E27FC236}">
                <a16:creationId xmlns:a16="http://schemas.microsoft.com/office/drawing/2014/main" id="{74997442-FAE5-4510-90C7-2183474F270C}"/>
              </a:ext>
            </a:extLst>
          </p:cNvPr>
          <p:cNvSpPr txBox="1"/>
          <p:nvPr/>
        </p:nvSpPr>
        <p:spPr>
          <a:xfrm>
            <a:off x="8853488" y="6278563"/>
            <a:ext cx="1379537" cy="419100"/>
          </a:xfrm>
          <a:prstGeom prst="round2SameRect">
            <a:avLst/>
          </a:prstGeom>
          <a:solidFill>
            <a:schemeClr val="bg2"/>
          </a:solidFill>
        </p:spPr>
        <p:txBody>
          <a:bodyPr>
            <a:spAutoFit/>
          </a:bodyPr>
          <a:lstStyle/>
          <a:p>
            <a:pPr algn="ctr">
              <a:defRPr/>
            </a:pPr>
            <a:r>
              <a:rPr lang="de-DE" sz="2000">
                <a:solidFill>
                  <a:schemeClr val="bg1"/>
                </a:solidFill>
                <a:latin typeface="Arial" charset="0"/>
              </a:rPr>
              <a:t>2017</a:t>
            </a:r>
          </a:p>
        </p:txBody>
      </p:sp>
      <p:sp>
        <p:nvSpPr>
          <p:cNvPr id="10" name="Rechteck 8">
            <a:extLst>
              <a:ext uri="{FF2B5EF4-FFF2-40B4-BE49-F238E27FC236}">
                <a16:creationId xmlns:a16="http://schemas.microsoft.com/office/drawing/2014/main" id="{5FF3E965-5BBE-43C1-A3CE-A1FC9855906C}"/>
              </a:ext>
            </a:extLst>
          </p:cNvPr>
          <p:cNvSpPr>
            <a:spLocks noChangeArrowheads="1"/>
          </p:cNvSpPr>
          <p:nvPr/>
        </p:nvSpPr>
        <p:spPr bwMode="auto">
          <a:xfrm>
            <a:off x="6032500" y="2355850"/>
            <a:ext cx="4352925" cy="4337050"/>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endParaRPr lang="de-DE" altLang="de-DE"/>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a:extLst>
              <a:ext uri="{FF2B5EF4-FFF2-40B4-BE49-F238E27FC236}">
                <a16:creationId xmlns:a16="http://schemas.microsoft.com/office/drawing/2014/main" id="{94FECDD0-2CA3-4F67-8344-EC8B7B0EB34B}"/>
              </a:ext>
            </a:extLst>
          </p:cNvPr>
          <p:cNvSpPr>
            <a:spLocks noGrp="1" noChangeArrowheads="1"/>
          </p:cNvSpPr>
          <p:nvPr>
            <p:ph type="title"/>
          </p:nvPr>
        </p:nvSpPr>
        <p:spPr>
          <a:xfrm>
            <a:off x="506413" y="1457325"/>
            <a:ext cx="9574212" cy="595313"/>
          </a:xfrm>
        </p:spPr>
        <p:txBody>
          <a:bodyPr/>
          <a:lstStyle/>
          <a:p>
            <a:pPr eaLnBrk="1" hangingPunct="1"/>
            <a:r>
              <a:rPr lang="de-DE" altLang="de-DE"/>
              <a:t>Folgen der Erkrankung</a:t>
            </a:r>
          </a:p>
        </p:txBody>
      </p:sp>
      <p:sp>
        <p:nvSpPr>
          <p:cNvPr id="15363" name="Foliennummernplatzhalter 4">
            <a:extLst>
              <a:ext uri="{FF2B5EF4-FFF2-40B4-BE49-F238E27FC236}">
                <a16:creationId xmlns:a16="http://schemas.microsoft.com/office/drawing/2014/main" id="{428B2CD0-F7AB-40C1-BEF9-749B4AB3DA8E}"/>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500" b="0">
                <a:solidFill>
                  <a:schemeClr val="bg1"/>
                </a:solidFill>
              </a:rPr>
              <a:t>Seite </a:t>
            </a:r>
            <a:fld id="{EBDEC6C2-A990-401B-A6FA-A52F5BB648CE}" type="slidenum">
              <a:rPr lang="de-DE" altLang="de-DE" sz="1500" b="0" smtClean="0">
                <a:solidFill>
                  <a:schemeClr val="bg1"/>
                </a:solidFill>
              </a:rPr>
              <a:pPr/>
              <a:t>7</a:t>
            </a:fld>
            <a:endParaRPr lang="de-DE" altLang="de-DE" sz="1500" b="0">
              <a:solidFill>
                <a:schemeClr val="bg1"/>
              </a:solidFill>
            </a:endParaRPr>
          </a:p>
        </p:txBody>
      </p:sp>
      <p:sp>
        <p:nvSpPr>
          <p:cNvPr id="10244" name="Inhaltsplatzhalter 2">
            <a:extLst>
              <a:ext uri="{FF2B5EF4-FFF2-40B4-BE49-F238E27FC236}">
                <a16:creationId xmlns:a16="http://schemas.microsoft.com/office/drawing/2014/main" id="{B7EBA57A-2C01-4000-91B4-56469589BAE9}"/>
              </a:ext>
            </a:extLst>
          </p:cNvPr>
          <p:cNvSpPr>
            <a:spLocks noGrp="1"/>
          </p:cNvSpPr>
          <p:nvPr>
            <p:ph idx="1"/>
          </p:nvPr>
        </p:nvSpPr>
        <p:spPr>
          <a:xfrm>
            <a:off x="493713" y="2090738"/>
            <a:ext cx="8729662" cy="4575175"/>
          </a:xfrm>
        </p:spPr>
        <p:txBody>
          <a:bodyPr/>
          <a:lstStyle/>
          <a:p>
            <a:pPr marL="15875" indent="0">
              <a:lnSpc>
                <a:spcPct val="120000"/>
              </a:lnSpc>
              <a:spcBef>
                <a:spcPts val="600"/>
              </a:spcBef>
              <a:buFontTx/>
              <a:buNone/>
              <a:defRPr/>
            </a:pPr>
            <a:r>
              <a:rPr lang="de-DE" altLang="de-DE" sz="1800" b="1" dirty="0">
                <a:solidFill>
                  <a:srgbClr val="000000"/>
                </a:solidFill>
              </a:rPr>
              <a:t>Medizinisch</a:t>
            </a:r>
          </a:p>
          <a:p>
            <a:pPr marL="285750" indent="-285750">
              <a:lnSpc>
                <a:spcPct val="120000"/>
              </a:lnSpc>
              <a:spcBef>
                <a:spcPts val="500"/>
              </a:spcBef>
              <a:buClr>
                <a:srgbClr val="004994"/>
              </a:buClr>
              <a:buFont typeface="Arial" panose="020B0604020202020204" pitchFamily="34" charset="0"/>
              <a:buChar char="•"/>
              <a:defRPr/>
            </a:pPr>
            <a:r>
              <a:rPr lang="de-DE" altLang="de-DE" sz="1800" kern="1200" dirty="0">
                <a:solidFill>
                  <a:schemeClr val="tx1"/>
                </a:solidFill>
              </a:rPr>
              <a:t>Kurzatmigkeit </a:t>
            </a:r>
          </a:p>
          <a:p>
            <a:pPr marL="285750" indent="-285750">
              <a:lnSpc>
                <a:spcPct val="120000"/>
              </a:lnSpc>
              <a:spcBef>
                <a:spcPts val="500"/>
              </a:spcBef>
              <a:buClr>
                <a:srgbClr val="004994"/>
              </a:buClr>
              <a:buFont typeface="Arial" panose="020B0604020202020204" pitchFamily="34" charset="0"/>
              <a:buChar char="•"/>
              <a:defRPr/>
            </a:pPr>
            <a:r>
              <a:rPr lang="de-DE" altLang="de-DE" sz="1800" kern="1200" dirty="0">
                <a:solidFill>
                  <a:schemeClr val="tx1"/>
                </a:solidFill>
              </a:rPr>
              <a:t>Langzeitsauerstoff-Therapie</a:t>
            </a:r>
          </a:p>
          <a:p>
            <a:pPr marL="285750" indent="-285750">
              <a:lnSpc>
                <a:spcPct val="120000"/>
              </a:lnSpc>
              <a:spcBef>
                <a:spcPts val="500"/>
              </a:spcBef>
              <a:buClr>
                <a:srgbClr val="004994"/>
              </a:buClr>
              <a:buFont typeface="Arial" panose="020B0604020202020204" pitchFamily="34" charset="0"/>
              <a:buChar char="•"/>
              <a:defRPr/>
            </a:pPr>
            <a:r>
              <a:rPr lang="de-DE" altLang="de-DE" sz="1800" kern="1200" dirty="0">
                <a:solidFill>
                  <a:schemeClr val="tx1"/>
                </a:solidFill>
              </a:rPr>
              <a:t>Teilentfernung der Lunge</a:t>
            </a:r>
          </a:p>
          <a:p>
            <a:pPr marL="285750" indent="-285750">
              <a:lnSpc>
                <a:spcPct val="120000"/>
              </a:lnSpc>
              <a:spcBef>
                <a:spcPts val="500"/>
              </a:spcBef>
              <a:buClr>
                <a:srgbClr val="004994"/>
              </a:buClr>
              <a:buFont typeface="Arial" panose="020B0604020202020204" pitchFamily="34" charset="0"/>
              <a:buChar char="•"/>
              <a:defRPr/>
            </a:pPr>
            <a:r>
              <a:rPr lang="de-DE" altLang="de-DE" sz="1800" kern="1200" dirty="0">
                <a:solidFill>
                  <a:schemeClr val="tx1"/>
                </a:solidFill>
              </a:rPr>
              <a:t>Erhöhte Infektanfälligkeit</a:t>
            </a:r>
          </a:p>
          <a:p>
            <a:pPr marL="15875" indent="0">
              <a:lnSpc>
                <a:spcPct val="120000"/>
              </a:lnSpc>
              <a:spcBef>
                <a:spcPts val="1200"/>
              </a:spcBef>
              <a:buFontTx/>
              <a:buNone/>
              <a:defRPr/>
            </a:pPr>
            <a:r>
              <a:rPr lang="de-DE" altLang="de-DE" sz="1800" b="1" dirty="0">
                <a:solidFill>
                  <a:srgbClr val="000000"/>
                </a:solidFill>
              </a:rPr>
              <a:t>Beruflich</a:t>
            </a:r>
          </a:p>
          <a:p>
            <a:pPr marL="285750" indent="-285750">
              <a:lnSpc>
                <a:spcPct val="120000"/>
              </a:lnSpc>
              <a:spcBef>
                <a:spcPts val="500"/>
              </a:spcBef>
              <a:buClr>
                <a:srgbClr val="004994"/>
              </a:buClr>
              <a:buFont typeface="Arial" panose="020B0604020202020204" pitchFamily="34" charset="0"/>
              <a:buChar char="•"/>
              <a:defRPr/>
            </a:pPr>
            <a:r>
              <a:rPr lang="de-DE" sz="1800" kern="1200" dirty="0">
                <a:solidFill>
                  <a:schemeClr val="tx1"/>
                </a:solidFill>
              </a:rPr>
              <a:t>Wechsel des Arbeitsplatzes und anschließende Aufgabe seiner Tätigkeit</a:t>
            </a:r>
          </a:p>
          <a:p>
            <a:pPr marL="285750" indent="-285750">
              <a:lnSpc>
                <a:spcPct val="120000"/>
              </a:lnSpc>
              <a:spcBef>
                <a:spcPts val="500"/>
              </a:spcBef>
              <a:buClr>
                <a:srgbClr val="004994"/>
              </a:buClr>
              <a:buFont typeface="Arial" panose="020B0604020202020204" pitchFamily="34" charset="0"/>
              <a:buChar char="•"/>
              <a:defRPr/>
            </a:pPr>
            <a:r>
              <a:rPr lang="de-DE" sz="1800" kern="1200" dirty="0">
                <a:solidFill>
                  <a:schemeClr val="tx1"/>
                </a:solidFill>
              </a:rPr>
              <a:t>Finanzielle Einbußen</a:t>
            </a:r>
          </a:p>
          <a:p>
            <a:pPr marL="15875" indent="0">
              <a:lnSpc>
                <a:spcPct val="120000"/>
              </a:lnSpc>
              <a:spcBef>
                <a:spcPts val="1200"/>
              </a:spcBef>
              <a:buFontTx/>
              <a:buNone/>
              <a:defRPr/>
            </a:pPr>
            <a:r>
              <a:rPr lang="de-DE" altLang="de-DE" sz="1800" b="1" dirty="0">
                <a:solidFill>
                  <a:srgbClr val="000000"/>
                </a:solidFill>
              </a:rPr>
              <a:t>Privat</a:t>
            </a:r>
          </a:p>
          <a:p>
            <a:pPr marL="285750" indent="-285750">
              <a:lnSpc>
                <a:spcPct val="120000"/>
              </a:lnSpc>
              <a:spcBef>
                <a:spcPts val="500"/>
              </a:spcBef>
              <a:buClr>
                <a:srgbClr val="004994"/>
              </a:buClr>
              <a:buFont typeface="Arial" panose="020B0604020202020204" pitchFamily="34" charset="0"/>
              <a:buChar char="•"/>
              <a:defRPr/>
            </a:pPr>
            <a:r>
              <a:rPr lang="de-DE" sz="1800" kern="1200" dirty="0">
                <a:solidFill>
                  <a:schemeClr val="tx1"/>
                </a:solidFill>
              </a:rPr>
              <a:t>Sehr stark eingeschränkte Mobilität </a:t>
            </a:r>
          </a:p>
          <a:p>
            <a:pPr marL="285750" indent="-285750">
              <a:lnSpc>
                <a:spcPct val="120000"/>
              </a:lnSpc>
              <a:spcBef>
                <a:spcPts val="500"/>
              </a:spcBef>
              <a:buClr>
                <a:srgbClr val="004994"/>
              </a:buClr>
              <a:buFont typeface="Arial" panose="020B0604020202020204" pitchFamily="34" charset="0"/>
              <a:buChar char="•"/>
              <a:defRPr/>
            </a:pPr>
            <a:r>
              <a:rPr lang="de-DE" sz="1800" kern="1200" dirty="0">
                <a:solidFill>
                  <a:schemeClr val="tx1"/>
                </a:solidFill>
              </a:rPr>
              <a:t>Aufgabe von Hobbys und Urlaubsreisen</a:t>
            </a:r>
          </a:p>
          <a:p>
            <a:pPr marL="285750" indent="-285750">
              <a:lnSpc>
                <a:spcPct val="120000"/>
              </a:lnSpc>
              <a:spcBef>
                <a:spcPts val="500"/>
              </a:spcBef>
              <a:buClr>
                <a:srgbClr val="004994"/>
              </a:buClr>
              <a:buFont typeface="Arial" panose="020B0604020202020204" pitchFamily="34" charset="0"/>
              <a:buChar char="•"/>
              <a:defRPr/>
            </a:pPr>
            <a:r>
              <a:rPr lang="de-DE" sz="1800" kern="1200" dirty="0">
                <a:solidFill>
                  <a:schemeClr val="tx1"/>
                </a:solidFill>
              </a:rPr>
              <a:t>Verlust seiner sozialen Kontakte</a:t>
            </a:r>
            <a:endParaRPr lang="de-DE" altLang="de-DE" sz="1800" kern="1200" dirty="0">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a:extLst>
              <a:ext uri="{FF2B5EF4-FFF2-40B4-BE49-F238E27FC236}">
                <a16:creationId xmlns:a16="http://schemas.microsoft.com/office/drawing/2014/main" id="{318C03C9-3E00-4497-810C-973C9E41DE08}"/>
              </a:ext>
            </a:extLst>
          </p:cNvPr>
          <p:cNvSpPr>
            <a:spLocks noGrp="1" noChangeArrowheads="1"/>
          </p:cNvSpPr>
          <p:nvPr>
            <p:ph type="title"/>
          </p:nvPr>
        </p:nvSpPr>
        <p:spPr>
          <a:xfrm>
            <a:off x="506413" y="1457325"/>
            <a:ext cx="9574212" cy="595313"/>
          </a:xfrm>
        </p:spPr>
        <p:txBody>
          <a:bodyPr/>
          <a:lstStyle/>
          <a:p>
            <a:pPr eaLnBrk="1" hangingPunct="1"/>
            <a:r>
              <a:rPr lang="de-DE" altLang="de-DE"/>
              <a:t>Ursachen der Erkrankung </a:t>
            </a:r>
          </a:p>
        </p:txBody>
      </p:sp>
      <p:sp>
        <p:nvSpPr>
          <p:cNvPr id="16387" name="Foliennummernplatzhalter 4">
            <a:extLst>
              <a:ext uri="{FF2B5EF4-FFF2-40B4-BE49-F238E27FC236}">
                <a16:creationId xmlns:a16="http://schemas.microsoft.com/office/drawing/2014/main" id="{865C6FA5-F7B6-4C90-B549-FA54CBD21196}"/>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500" b="0">
                <a:solidFill>
                  <a:schemeClr val="bg1"/>
                </a:solidFill>
              </a:rPr>
              <a:t>Seite </a:t>
            </a:r>
            <a:fld id="{31A4C8D3-A311-467F-A3E9-AF7D5DC232EB}" type="slidenum">
              <a:rPr lang="de-DE" altLang="de-DE" sz="1500" b="0" smtClean="0">
                <a:solidFill>
                  <a:schemeClr val="bg1"/>
                </a:solidFill>
              </a:rPr>
              <a:pPr/>
              <a:t>8</a:t>
            </a:fld>
            <a:endParaRPr lang="de-DE" altLang="de-DE" sz="1500" b="0">
              <a:solidFill>
                <a:schemeClr val="bg1"/>
              </a:solidFill>
            </a:endParaRPr>
          </a:p>
        </p:txBody>
      </p:sp>
      <p:sp>
        <p:nvSpPr>
          <p:cNvPr id="20" name="Inhaltsplatzhalter 2">
            <a:extLst>
              <a:ext uri="{FF2B5EF4-FFF2-40B4-BE49-F238E27FC236}">
                <a16:creationId xmlns:a16="http://schemas.microsoft.com/office/drawing/2014/main" id="{83199C90-E46D-486F-A947-43FBAD7853E9}"/>
              </a:ext>
            </a:extLst>
          </p:cNvPr>
          <p:cNvSpPr>
            <a:spLocks noGrp="1"/>
          </p:cNvSpPr>
          <p:nvPr>
            <p:ph idx="1"/>
          </p:nvPr>
        </p:nvSpPr>
        <p:spPr>
          <a:xfrm>
            <a:off x="512763" y="2306638"/>
            <a:ext cx="8434387" cy="4575175"/>
          </a:xfrm>
        </p:spPr>
        <p:txBody>
          <a:bodyPr/>
          <a:lstStyle/>
          <a:p>
            <a:pPr marL="285750" lvl="1" indent="-285750">
              <a:lnSpc>
                <a:spcPct val="120000"/>
              </a:lnSpc>
              <a:spcBef>
                <a:spcPts val="600"/>
              </a:spcBef>
              <a:buFont typeface="Arial" panose="020B0604020202020204" pitchFamily="34" charset="0"/>
              <a:buChar char="•"/>
              <a:defRPr/>
            </a:pPr>
            <a:r>
              <a:rPr lang="de-DE" sz="1800" kern="1200" dirty="0">
                <a:solidFill>
                  <a:schemeClr val="tx1"/>
                </a:solidFill>
              </a:rPr>
              <a:t>Der Beschäftigte arbeitete ca. 6,5 Stunden am Tag in Bereichen mit Quarzstaub.</a:t>
            </a:r>
          </a:p>
          <a:p>
            <a:pPr marL="285750" lvl="1" indent="-285750">
              <a:lnSpc>
                <a:spcPct val="120000"/>
              </a:lnSpc>
              <a:spcBef>
                <a:spcPts val="600"/>
              </a:spcBef>
              <a:buFont typeface="Arial" panose="020B0604020202020204" pitchFamily="34" charset="0"/>
              <a:buChar char="•"/>
              <a:defRPr/>
            </a:pPr>
            <a:r>
              <a:rPr lang="de-DE" sz="1800" kern="1200" dirty="0">
                <a:solidFill>
                  <a:schemeClr val="tx1"/>
                </a:solidFill>
              </a:rPr>
              <a:t>Es wurden zunächst keine Staubmessungen durchgeführt. Spätere Messungen ergaben, dass die Quarzstaubkonzentration in der Luft trotz Absaugvorrichtung den Grenzwert deutlich überschritten hat.</a:t>
            </a:r>
          </a:p>
          <a:p>
            <a:pPr marL="285750" lvl="1" indent="-285750">
              <a:lnSpc>
                <a:spcPct val="120000"/>
              </a:lnSpc>
              <a:spcBef>
                <a:spcPts val="600"/>
              </a:spcBef>
              <a:buFont typeface="Arial" panose="020B0604020202020204" pitchFamily="34" charset="0"/>
              <a:buChar char="•"/>
              <a:defRPr/>
            </a:pPr>
            <a:r>
              <a:rPr lang="de-DE" sz="1800" kern="1200" dirty="0">
                <a:solidFill>
                  <a:schemeClr val="tx1"/>
                </a:solidFill>
              </a:rPr>
              <a:t>Die Wartung der Absaugung war mangelhaft.</a:t>
            </a:r>
          </a:p>
          <a:p>
            <a:pPr marL="285750" lvl="1" indent="-285750">
              <a:lnSpc>
                <a:spcPct val="120000"/>
              </a:lnSpc>
              <a:spcBef>
                <a:spcPts val="600"/>
              </a:spcBef>
              <a:buFont typeface="Arial" panose="020B0604020202020204" pitchFamily="34" charset="0"/>
              <a:buChar char="•"/>
              <a:defRPr/>
            </a:pPr>
            <a:r>
              <a:rPr lang="de-DE" sz="1800" kern="1200" dirty="0">
                <a:solidFill>
                  <a:schemeClr val="tx1"/>
                </a:solidFill>
              </a:rPr>
              <a:t>Vorhandene Staubsauger für die Reinigung wurden selten verwendet, stattdessen wurde geschaufelt und gefegt.</a:t>
            </a:r>
          </a:p>
          <a:p>
            <a:pPr marL="285750" lvl="1" indent="-285750">
              <a:lnSpc>
                <a:spcPct val="120000"/>
              </a:lnSpc>
              <a:spcBef>
                <a:spcPts val="600"/>
              </a:spcBef>
              <a:buFont typeface="Arial" panose="020B0604020202020204" pitchFamily="34" charset="0"/>
              <a:buChar char="•"/>
              <a:defRPr/>
            </a:pPr>
            <a:r>
              <a:rPr lang="de-DE" sz="1800" kern="1200" dirty="0">
                <a:solidFill>
                  <a:schemeClr val="tx1"/>
                </a:solidFill>
              </a:rPr>
              <a:t>Vorhandene Staubmasken wurden selten verwendet.</a:t>
            </a:r>
          </a:p>
          <a:p>
            <a:pPr marL="0" lvl="1" indent="0">
              <a:lnSpc>
                <a:spcPct val="120000"/>
              </a:lnSpc>
              <a:spcBef>
                <a:spcPts val="1200"/>
              </a:spcBef>
              <a:buFontTx/>
              <a:buNone/>
              <a:defRPr/>
            </a:pPr>
            <a:r>
              <a:rPr lang="de-DE" sz="1800" b="1" kern="1200" dirty="0">
                <a:solidFill>
                  <a:schemeClr val="tx1"/>
                </a:solidFill>
                <a:ea typeface="+mn-ea"/>
                <a:cs typeface="+mn-cs"/>
              </a:rPr>
              <a:t>Durch das Verschweigen seiner beruflichen Tätigkeit beim Hausarzt wurde die Erkrankung verspätet erkannt und verlief schwerer</a:t>
            </a:r>
            <a:r>
              <a:rPr lang="de-DE" sz="1800" kern="1200" dirty="0">
                <a:solidFill>
                  <a:schemeClr val="tx1"/>
                </a:solidFill>
                <a:ea typeface="+mn-ea"/>
                <a:cs typeface="+mn-cs"/>
              </a:rP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a:extLst>
              <a:ext uri="{FF2B5EF4-FFF2-40B4-BE49-F238E27FC236}">
                <a16:creationId xmlns:a16="http://schemas.microsoft.com/office/drawing/2014/main" id="{D3CF6ED4-52F9-4FF6-81F9-AA8144075115}"/>
              </a:ext>
            </a:extLst>
          </p:cNvPr>
          <p:cNvSpPr>
            <a:spLocks noGrp="1" noChangeArrowheads="1"/>
          </p:cNvSpPr>
          <p:nvPr>
            <p:ph type="title"/>
          </p:nvPr>
        </p:nvSpPr>
        <p:spPr>
          <a:xfrm>
            <a:off x="506413" y="1457325"/>
            <a:ext cx="9574212" cy="595313"/>
          </a:xfrm>
        </p:spPr>
        <p:txBody>
          <a:bodyPr/>
          <a:lstStyle/>
          <a:p>
            <a:pPr eaLnBrk="1" hangingPunct="1"/>
            <a:r>
              <a:rPr lang="de-DE" altLang="de-DE"/>
              <a:t>Maßnahmen</a:t>
            </a:r>
          </a:p>
        </p:txBody>
      </p:sp>
      <p:sp>
        <p:nvSpPr>
          <p:cNvPr id="17411" name="Foliennummernplatzhalter 4">
            <a:extLst>
              <a:ext uri="{FF2B5EF4-FFF2-40B4-BE49-F238E27FC236}">
                <a16:creationId xmlns:a16="http://schemas.microsoft.com/office/drawing/2014/main" id="{BE3496E3-A358-4501-891A-488FA3D63E10}"/>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b="1">
                <a:solidFill>
                  <a:srgbClr val="004994"/>
                </a:solidFill>
                <a:latin typeface="Arial" panose="020B0604020202020204" pitchFamily="34" charset="0"/>
              </a:defRPr>
            </a:lvl1pPr>
            <a:lvl2pPr marL="742950" indent="-285750">
              <a:defRPr sz="3400" b="1">
                <a:solidFill>
                  <a:srgbClr val="004994"/>
                </a:solidFill>
                <a:latin typeface="Arial" panose="020B0604020202020204" pitchFamily="34" charset="0"/>
              </a:defRPr>
            </a:lvl2pPr>
            <a:lvl3pPr marL="1143000" indent="-228600">
              <a:defRPr sz="3400" b="1">
                <a:solidFill>
                  <a:srgbClr val="004994"/>
                </a:solidFill>
                <a:latin typeface="Arial" panose="020B0604020202020204" pitchFamily="34" charset="0"/>
              </a:defRPr>
            </a:lvl3pPr>
            <a:lvl4pPr marL="1600200" indent="-228600">
              <a:defRPr sz="3400" b="1">
                <a:solidFill>
                  <a:srgbClr val="004994"/>
                </a:solidFill>
                <a:latin typeface="Arial" panose="020B0604020202020204" pitchFamily="34" charset="0"/>
              </a:defRPr>
            </a:lvl4pPr>
            <a:lvl5pPr marL="2057400" indent="-228600">
              <a:defRPr sz="3400" b="1">
                <a:solidFill>
                  <a:srgbClr val="004994"/>
                </a:solidFill>
                <a:latin typeface="Arial" panose="020B0604020202020204" pitchFamily="34" charset="0"/>
              </a:defRPr>
            </a:lvl5pPr>
            <a:lvl6pPr marL="2514600" indent="-228600" eaLnBrk="0" fontAlgn="base" hangingPunct="0">
              <a:spcBef>
                <a:spcPct val="0"/>
              </a:spcBef>
              <a:spcAft>
                <a:spcPct val="0"/>
              </a:spcAft>
              <a:defRPr sz="3400" b="1">
                <a:solidFill>
                  <a:srgbClr val="004994"/>
                </a:solidFill>
                <a:latin typeface="Arial" panose="020B0604020202020204" pitchFamily="34" charset="0"/>
              </a:defRPr>
            </a:lvl6pPr>
            <a:lvl7pPr marL="2971800" indent="-228600" eaLnBrk="0" fontAlgn="base" hangingPunct="0">
              <a:spcBef>
                <a:spcPct val="0"/>
              </a:spcBef>
              <a:spcAft>
                <a:spcPct val="0"/>
              </a:spcAft>
              <a:defRPr sz="3400" b="1">
                <a:solidFill>
                  <a:srgbClr val="004994"/>
                </a:solidFill>
                <a:latin typeface="Arial" panose="020B0604020202020204" pitchFamily="34" charset="0"/>
              </a:defRPr>
            </a:lvl7pPr>
            <a:lvl8pPr marL="3429000" indent="-228600" eaLnBrk="0" fontAlgn="base" hangingPunct="0">
              <a:spcBef>
                <a:spcPct val="0"/>
              </a:spcBef>
              <a:spcAft>
                <a:spcPct val="0"/>
              </a:spcAft>
              <a:defRPr sz="3400" b="1">
                <a:solidFill>
                  <a:srgbClr val="004994"/>
                </a:solidFill>
                <a:latin typeface="Arial" panose="020B0604020202020204" pitchFamily="34" charset="0"/>
              </a:defRPr>
            </a:lvl8pPr>
            <a:lvl9pPr marL="3886200" indent="-228600" eaLnBrk="0" fontAlgn="base" hangingPunct="0">
              <a:spcBef>
                <a:spcPct val="0"/>
              </a:spcBef>
              <a:spcAft>
                <a:spcPct val="0"/>
              </a:spcAft>
              <a:defRPr sz="3400" b="1">
                <a:solidFill>
                  <a:srgbClr val="004994"/>
                </a:solidFill>
                <a:latin typeface="Arial" panose="020B0604020202020204" pitchFamily="34" charset="0"/>
              </a:defRPr>
            </a:lvl9pPr>
          </a:lstStyle>
          <a:p>
            <a:r>
              <a:rPr lang="de-DE" altLang="de-DE" sz="1500" b="0">
                <a:solidFill>
                  <a:schemeClr val="bg1"/>
                </a:solidFill>
              </a:rPr>
              <a:t>Seite </a:t>
            </a:r>
            <a:fld id="{7114EBD0-4309-4111-8F0B-E6D26DCA8537}" type="slidenum">
              <a:rPr lang="de-DE" altLang="de-DE" sz="1500" b="0" smtClean="0">
                <a:solidFill>
                  <a:schemeClr val="bg1"/>
                </a:solidFill>
              </a:rPr>
              <a:pPr/>
              <a:t>9</a:t>
            </a:fld>
            <a:endParaRPr lang="de-DE" altLang="de-DE" sz="1500" b="0">
              <a:solidFill>
                <a:schemeClr val="bg1"/>
              </a:solidFill>
            </a:endParaRPr>
          </a:p>
        </p:txBody>
      </p:sp>
      <p:sp>
        <p:nvSpPr>
          <p:cNvPr id="20" name="Inhaltsplatzhalter 2">
            <a:extLst>
              <a:ext uri="{FF2B5EF4-FFF2-40B4-BE49-F238E27FC236}">
                <a16:creationId xmlns:a16="http://schemas.microsoft.com/office/drawing/2014/main" id="{090023E3-14CD-4A97-9E00-9CE71B949715}"/>
              </a:ext>
            </a:extLst>
          </p:cNvPr>
          <p:cNvSpPr>
            <a:spLocks noGrp="1"/>
          </p:cNvSpPr>
          <p:nvPr>
            <p:ph idx="1"/>
          </p:nvPr>
        </p:nvSpPr>
        <p:spPr>
          <a:xfrm>
            <a:off x="509588" y="2306638"/>
            <a:ext cx="8434387" cy="4198937"/>
          </a:xfrm>
        </p:spPr>
        <p:txBody>
          <a:bodyPr/>
          <a:lstStyle/>
          <a:p>
            <a:pPr marL="285750" lvl="1" indent="-285750">
              <a:lnSpc>
                <a:spcPct val="120000"/>
              </a:lnSpc>
              <a:spcBef>
                <a:spcPts val="600"/>
              </a:spcBef>
              <a:buFont typeface="Arial" panose="020B0604020202020204" pitchFamily="34" charset="0"/>
              <a:buChar char="•"/>
              <a:defRPr/>
            </a:pPr>
            <a:r>
              <a:rPr lang="de-DE" sz="1800" kern="1200" dirty="0">
                <a:solidFill>
                  <a:schemeClr val="tx1"/>
                </a:solidFill>
              </a:rPr>
              <a:t>Die Absaugungen wurden erneuert und sie werden regelmäßig gewartet (Wartungsplan). Die Wirkung der Absauganlagen wird durch regelmäßige Staubmessungen am Arbeitsplatz überprüft und der Grenzwert (Beurteilungsmaßstab) wird eingehalten.</a:t>
            </a:r>
          </a:p>
          <a:p>
            <a:pPr marL="285750" lvl="1" indent="-285750">
              <a:lnSpc>
                <a:spcPct val="120000"/>
              </a:lnSpc>
              <a:spcBef>
                <a:spcPts val="600"/>
              </a:spcBef>
              <a:buFont typeface="Arial" panose="020B0604020202020204" pitchFamily="34" charset="0"/>
              <a:buChar char="•"/>
              <a:defRPr/>
            </a:pPr>
            <a:r>
              <a:rPr lang="de-DE" sz="1800" kern="1200" dirty="0">
                <a:solidFill>
                  <a:schemeClr val="tx1"/>
                </a:solidFill>
              </a:rPr>
              <a:t>Es erfolgt eine Rotation der Arbeitsplätze mit und ohne Staubexposition.</a:t>
            </a:r>
          </a:p>
          <a:p>
            <a:pPr marL="285750" lvl="1" indent="-285750">
              <a:lnSpc>
                <a:spcPct val="120000"/>
              </a:lnSpc>
              <a:spcBef>
                <a:spcPts val="600"/>
              </a:spcBef>
              <a:buFont typeface="Arial" panose="020B0604020202020204" pitchFamily="34" charset="0"/>
              <a:buChar char="•"/>
              <a:defRPr/>
            </a:pPr>
            <a:r>
              <a:rPr lang="de-DE" sz="1800" kern="1200" dirty="0">
                <a:solidFill>
                  <a:schemeClr val="tx1"/>
                </a:solidFill>
              </a:rPr>
              <a:t>Die Gefahr durch Quarzstaub wird regelmäßig bei den Unterweisungen angesprochen. </a:t>
            </a:r>
          </a:p>
          <a:p>
            <a:pPr marL="285750" lvl="1" indent="-285750">
              <a:lnSpc>
                <a:spcPct val="120000"/>
              </a:lnSpc>
              <a:spcBef>
                <a:spcPts val="600"/>
              </a:spcBef>
              <a:buFont typeface="Arial" panose="020B0604020202020204" pitchFamily="34" charset="0"/>
              <a:buChar char="•"/>
              <a:defRPr/>
            </a:pPr>
            <a:r>
              <a:rPr lang="de-DE" sz="1800" kern="1200" dirty="0">
                <a:solidFill>
                  <a:schemeClr val="tx1"/>
                </a:solidFill>
              </a:rPr>
              <a:t>Die Verwendung von Staubsaugern sowie die Benutzung von Atemschutz werden bei staubintensiven Tätigkeiten angewiesen und durch die Vorgesetzten kontrolliert.</a:t>
            </a:r>
          </a:p>
          <a:p>
            <a:pPr marL="0" indent="0">
              <a:buFontTx/>
              <a:buNone/>
              <a:defRPr/>
            </a:pPr>
            <a:endParaRPr lang="de-DE" sz="2000" b="1" dirty="0">
              <a:solidFill>
                <a:schemeClr val="tx1"/>
              </a:solidFill>
            </a:endParaRPr>
          </a:p>
        </p:txBody>
      </p:sp>
    </p:spTree>
  </p:cSld>
  <p:clrMapOvr>
    <a:masterClrMapping/>
  </p:clrMapOvr>
</p:sld>
</file>

<file path=ppt/theme/theme1.xml><?xml version="1.0" encoding="utf-8"?>
<a:theme xmlns:a="http://schemas.openxmlformats.org/drawingml/2006/main" name="BG RCI PPT-Master">
  <a:themeElements>
    <a:clrScheme name="BG RCI PPT-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G RCI PPT-Master">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8575" cap="flat" cmpd="sng" algn="ctr">
          <a:solidFill>
            <a:schemeClr val="bg2"/>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3400" b="1" i="0" u="none" strike="noStrike" cap="none" normalizeH="0" baseline="0" smtClean="0">
            <a:ln>
              <a:noFill/>
            </a:ln>
            <a:solidFill>
              <a:srgbClr val="004994"/>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3400" b="1" i="0" u="none" strike="noStrike" cap="none" normalizeH="0" baseline="0" smtClean="0">
            <a:ln>
              <a:noFill/>
            </a:ln>
            <a:solidFill>
              <a:srgbClr val="004994"/>
            </a:solidFill>
            <a:effectLst/>
            <a:latin typeface="Arial" charset="0"/>
          </a:defRPr>
        </a:defPPr>
      </a:lstStyle>
    </a:lnDef>
  </a:objectDefaults>
  <a:extraClrSchemeLst>
    <a:extraClrScheme>
      <a:clrScheme name="BG RCI PPT-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G RCI PPT-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G RCI PPT-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G RCI PPT-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G RCI PPT-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G RCI PPT-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G RCI PPT-Master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G RCI PPT-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G RCI PPT-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G RCI PPT-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G RCI PPT-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G RCI PPT-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BG RCI PPT-Master</Template>
  <TotalTime>0</TotalTime>
  <Words>582</Words>
  <Application>Microsoft Office PowerPoint</Application>
  <PresentationFormat>Benutzerdefiniert</PresentationFormat>
  <Paragraphs>86</Paragraphs>
  <Slides>11</Slides>
  <Notes>11</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11</vt:i4>
      </vt:variant>
    </vt:vector>
  </HeadingPairs>
  <TitlesOfParts>
    <vt:vector size="14" baseType="lpstr">
      <vt:lpstr>Arial</vt:lpstr>
      <vt:lpstr>Times</vt:lpstr>
      <vt:lpstr>BG RCI PPT-Master</vt:lpstr>
      <vt:lpstr>Berufskrankheiten aus der Praxis</vt:lpstr>
      <vt:lpstr>Arbeitssituation</vt:lpstr>
      <vt:lpstr>Station / Tätigkeit </vt:lpstr>
      <vt:lpstr>Beschwerden und Diagnose</vt:lpstr>
      <vt:lpstr>Zeitraum nach der Diagnose</vt:lpstr>
      <vt:lpstr>Zeitraum nach der Diagnose</vt:lpstr>
      <vt:lpstr>Folgen der Erkrankung</vt:lpstr>
      <vt:lpstr>Ursachen der Erkrankung </vt:lpstr>
      <vt:lpstr>Maßnahmen</vt:lpstr>
      <vt:lpstr>Wissensblock: Medizinische Hintergründe</vt:lpstr>
      <vt:lpstr>Fragen für die Diskussionsrunde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Berufskrankheiten aus der Praxis</dc:title>
  <dc:creator/>
  <cp:revision>389</cp:revision>
  <dcterms:created xsi:type="dcterms:W3CDTF">2009-09-24T11:16:33Z</dcterms:created>
  <dcterms:modified xsi:type="dcterms:W3CDTF">2019-02-12T13:02:50Z</dcterms:modified>
</cp:coreProperties>
</file>