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sldIdLst>
    <p:sldId id="263" r:id="rId2"/>
    <p:sldId id="275" r:id="rId3"/>
    <p:sldId id="265" r:id="rId4"/>
    <p:sldId id="266" r:id="rId5"/>
    <p:sldId id="267" r:id="rId6"/>
    <p:sldId id="268" r:id="rId7"/>
    <p:sldId id="269" r:id="rId8"/>
    <p:sldId id="284" r:id="rId9"/>
    <p:sldId id="277" r:id="rId10"/>
    <p:sldId id="278" r:id="rId11"/>
    <p:sldId id="282" r:id="rId12"/>
    <p:sldId id="291" r:id="rId13"/>
    <p:sldId id="283" r:id="rId14"/>
  </p:sldIdLst>
  <p:sldSz cx="10688638" cy="7562850"/>
  <p:notesSz cx="6858000" cy="9144000"/>
  <p:defaultTextStyle>
    <a:defPPr>
      <a:defRPr lang="de-DE"/>
    </a:defPPr>
    <a:lvl1pPr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1pPr>
    <a:lvl2pPr marL="4572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2pPr>
    <a:lvl3pPr marL="9144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3pPr>
    <a:lvl4pPr marL="13716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4pPr>
    <a:lvl5pPr marL="18288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5pPr>
    <a:lvl6pPr marL="2286000" algn="l" defTabSz="914400" rtl="0" eaLnBrk="1" latinLnBrk="0" hangingPunct="1">
      <a:defRPr sz="3400" b="1" kern="1200">
        <a:solidFill>
          <a:srgbClr val="004994"/>
        </a:solidFill>
        <a:latin typeface="Arial" panose="020B0604020202020204" pitchFamily="34" charset="0"/>
        <a:ea typeface="+mn-ea"/>
        <a:cs typeface="+mn-cs"/>
      </a:defRPr>
    </a:lvl6pPr>
    <a:lvl7pPr marL="2743200" algn="l" defTabSz="914400" rtl="0" eaLnBrk="1" latinLnBrk="0" hangingPunct="1">
      <a:defRPr sz="3400" b="1" kern="1200">
        <a:solidFill>
          <a:srgbClr val="004994"/>
        </a:solidFill>
        <a:latin typeface="Arial" panose="020B0604020202020204" pitchFamily="34" charset="0"/>
        <a:ea typeface="+mn-ea"/>
        <a:cs typeface="+mn-cs"/>
      </a:defRPr>
    </a:lvl7pPr>
    <a:lvl8pPr marL="3200400" algn="l" defTabSz="914400" rtl="0" eaLnBrk="1" latinLnBrk="0" hangingPunct="1">
      <a:defRPr sz="3400" b="1" kern="1200">
        <a:solidFill>
          <a:srgbClr val="004994"/>
        </a:solidFill>
        <a:latin typeface="Arial" panose="020B0604020202020204" pitchFamily="34" charset="0"/>
        <a:ea typeface="+mn-ea"/>
        <a:cs typeface="+mn-cs"/>
      </a:defRPr>
    </a:lvl8pPr>
    <a:lvl9pPr marL="3657600" algn="l" defTabSz="914400" rtl="0" eaLnBrk="1" latinLnBrk="0" hangingPunct="1">
      <a:defRPr sz="3400" b="1" kern="1200">
        <a:solidFill>
          <a:srgbClr val="004994"/>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976">
          <p15:clr>
            <a:srgbClr val="A4A3A4"/>
          </p15:clr>
        </p15:guide>
        <p15:guide id="2" orient="horz" pos="4128" userDrawn="1">
          <p15:clr>
            <a:srgbClr val="A4A3A4"/>
          </p15:clr>
        </p15:guide>
        <p15:guide id="3" orient="horz" pos="737">
          <p15:clr>
            <a:srgbClr val="A4A3A4"/>
          </p15:clr>
        </p15:guide>
        <p15:guide id="4" orient="horz" pos="1544">
          <p15:clr>
            <a:srgbClr val="A4A3A4"/>
          </p15:clr>
        </p15:guide>
        <p15:guide id="5" pos="6541">
          <p15:clr>
            <a:srgbClr val="A4A3A4"/>
          </p15:clr>
        </p15:guide>
        <p15:guide id="6" pos="664">
          <p15:clr>
            <a:srgbClr val="A4A3A4"/>
          </p15:clr>
        </p15:guide>
        <p15:guide id="7" pos="5861">
          <p15:clr>
            <a:srgbClr val="A4A3A4"/>
          </p15:clr>
        </p15:guide>
        <p15:guide id="8" pos="327">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ura, Agnes" initials="NA" lastIdx="9" clrIdx="0"/>
  <p:cmAuthor id="2" name="Valerie Pfister" initials="VP" lastIdx="1" clrIdx="1">
    <p:extLst>
      <p:ext uri="{19B8F6BF-5375-455C-9EA6-DF929625EA0E}">
        <p15:presenceInfo xmlns:p15="http://schemas.microsoft.com/office/powerpoint/2012/main" userId="Valerie Pfis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4"/>
    <a:srgbClr val="F98BE1"/>
    <a:srgbClr val="FF0066"/>
    <a:srgbClr val="55555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65" autoAdjust="0"/>
    <p:restoredTop sz="94639" autoAdjust="0"/>
  </p:normalViewPr>
  <p:slideViewPr>
    <p:cSldViewPr snapToGrid="0" showGuides="1">
      <p:cViewPr varScale="1">
        <p:scale>
          <a:sx n="99" d="100"/>
          <a:sy n="99" d="100"/>
        </p:scale>
        <p:origin x="126" y="78"/>
      </p:cViewPr>
      <p:guideLst>
        <p:guide orient="horz" pos="976"/>
        <p:guide orient="horz" pos="4128"/>
        <p:guide orient="horz" pos="737"/>
        <p:guide orient="horz" pos="1544"/>
        <p:guide pos="6541"/>
        <p:guide pos="664"/>
        <p:guide pos="5861"/>
        <p:guide pos="32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4" d="100"/>
          <a:sy n="84" d="100"/>
        </p:scale>
        <p:origin x="38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0A0392D-58EC-4B76-B866-CF1D03362B5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5" name="Rectangle 3">
            <a:extLst>
              <a:ext uri="{FF2B5EF4-FFF2-40B4-BE49-F238E27FC236}">
                <a16:creationId xmlns:a16="http://schemas.microsoft.com/office/drawing/2014/main" id="{27A494F7-6898-450A-8E7A-05A84F74221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a:defRPr>
            </a:lvl1pPr>
          </a:lstStyle>
          <a:p>
            <a:pPr>
              <a:defRPr/>
            </a:pPr>
            <a:endParaRPr lang="de-DE"/>
          </a:p>
        </p:txBody>
      </p:sp>
      <p:sp>
        <p:nvSpPr>
          <p:cNvPr id="4100" name="Rectangle 4">
            <a:extLst>
              <a:ext uri="{FF2B5EF4-FFF2-40B4-BE49-F238E27FC236}">
                <a16:creationId xmlns:a16="http://schemas.microsoft.com/office/drawing/2014/main" id="{DDB9C162-3C96-425A-83D5-9B984A67CC6F}"/>
              </a:ext>
            </a:extLst>
          </p:cNvPr>
          <p:cNvSpPr>
            <a:spLocks noGrp="1" noRot="1" noChangeAspect="1" noChangeArrowheads="1" noTextEdit="1"/>
          </p:cNvSpPr>
          <p:nvPr>
            <p:ph type="sldImg" idx="2"/>
          </p:nvPr>
        </p:nvSpPr>
        <p:spPr bwMode="auto">
          <a:xfrm>
            <a:off x="1006475" y="685800"/>
            <a:ext cx="48450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a:extLst>
              <a:ext uri="{FF2B5EF4-FFF2-40B4-BE49-F238E27FC236}">
                <a16:creationId xmlns:a16="http://schemas.microsoft.com/office/drawing/2014/main" id="{6E32A4E2-3852-45A5-960C-A78C7BF7C7C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4278" name="Rectangle 6">
            <a:extLst>
              <a:ext uri="{FF2B5EF4-FFF2-40B4-BE49-F238E27FC236}">
                <a16:creationId xmlns:a16="http://schemas.microsoft.com/office/drawing/2014/main" id="{F5EFCD39-A30C-4084-ADDA-4A7343186CC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9" name="Rectangle 7">
            <a:extLst>
              <a:ext uri="{FF2B5EF4-FFF2-40B4-BE49-F238E27FC236}">
                <a16:creationId xmlns:a16="http://schemas.microsoft.com/office/drawing/2014/main" id="{5AC8BDB0-BD5E-404E-B1AF-83EB0EBC9C9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panose="02020603050405020304" pitchFamily="18" charset="0"/>
              </a:defRPr>
            </a:lvl1pPr>
          </a:lstStyle>
          <a:p>
            <a:pPr>
              <a:defRPr/>
            </a:pPr>
            <a:fld id="{330D2B4C-9235-45DD-B65A-182C0A06F0CA}"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30D2B4C-9235-45DD-B65A-182C0A06F0CA}" type="slidenum">
              <a:rPr lang="de-DE" altLang="de-DE" smtClean="0"/>
              <a:pPr>
                <a:defRPr/>
              </a:pPr>
              <a:t>1</a:t>
            </a:fld>
            <a:endParaRPr lang="de-DE" altLang="de-DE"/>
          </a:p>
        </p:txBody>
      </p:sp>
    </p:spTree>
    <p:extLst>
      <p:ext uri="{BB962C8B-B14F-4D97-AF65-F5344CB8AC3E}">
        <p14:creationId xmlns:p14="http://schemas.microsoft.com/office/powerpoint/2010/main" val="2593797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30D2B4C-9235-45DD-B65A-182C0A06F0CA}" type="slidenum">
              <a:rPr lang="de-DE" altLang="de-DE" smtClean="0"/>
              <a:pPr>
                <a:defRPr/>
              </a:pPr>
              <a:t>10</a:t>
            </a:fld>
            <a:endParaRPr lang="de-DE" altLang="de-DE"/>
          </a:p>
        </p:txBody>
      </p:sp>
    </p:spTree>
    <p:extLst>
      <p:ext uri="{BB962C8B-B14F-4D97-AF65-F5344CB8AC3E}">
        <p14:creationId xmlns:p14="http://schemas.microsoft.com/office/powerpoint/2010/main" val="3103674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60EC1A96-08CE-4C95-A781-E70DEAAA103D}"/>
              </a:ext>
            </a:extLst>
          </p:cNvPr>
          <p:cNvSpPr>
            <a:spLocks noGrp="1" noRot="1" noChangeAspect="1" noChangeArrowheads="1" noTextEdit="1"/>
          </p:cNvSpPr>
          <p:nvPr>
            <p:ph type="sldImg"/>
          </p:nvPr>
        </p:nvSpPr>
        <p:spPr>
          <a:ln/>
        </p:spPr>
      </p:sp>
      <p:sp>
        <p:nvSpPr>
          <p:cNvPr id="17411" name="Notizenplatzhalter 2">
            <a:extLst>
              <a:ext uri="{FF2B5EF4-FFF2-40B4-BE49-F238E27FC236}">
                <a16:creationId xmlns:a16="http://schemas.microsoft.com/office/drawing/2014/main" id="{9AE0E694-3102-450B-B807-6770793F98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17412" name="Foliennummernplatzhalter 3">
            <a:extLst>
              <a:ext uri="{FF2B5EF4-FFF2-40B4-BE49-F238E27FC236}">
                <a16:creationId xmlns:a16="http://schemas.microsoft.com/office/drawing/2014/main" id="{2F1423BF-EAD8-4458-8A00-A26564737A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EE60BE2C-F9C9-400E-A7D9-BC4503B3B13D}" type="slidenum">
              <a:rPr lang="de-DE" altLang="de-DE" sz="1200" b="0">
                <a:solidFill>
                  <a:schemeClr val="tx1"/>
                </a:solidFill>
                <a:latin typeface="Times" panose="02020603050405020304" pitchFamily="18" charset="0"/>
              </a:rPr>
              <a:pPr/>
              <a:t>11</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D0918B62-3B12-46A5-BD31-1A9DD10629E1}"/>
              </a:ext>
            </a:extLst>
          </p:cNvPr>
          <p:cNvSpPr>
            <a:spLocks noGrp="1" noRot="1" noChangeAspect="1" noChangeArrowheads="1" noTextEdit="1"/>
          </p:cNvSpPr>
          <p:nvPr>
            <p:ph type="sldImg"/>
          </p:nvPr>
        </p:nvSpPr>
        <p:spPr>
          <a:ln/>
        </p:spPr>
      </p:sp>
      <p:sp>
        <p:nvSpPr>
          <p:cNvPr id="19459" name="Notizenplatzhalter 2">
            <a:extLst>
              <a:ext uri="{FF2B5EF4-FFF2-40B4-BE49-F238E27FC236}">
                <a16:creationId xmlns:a16="http://schemas.microsoft.com/office/drawing/2014/main" id="{44F3D39C-DD24-4F23-A63F-B04DDE8C9F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19460" name="Foliennummernplatzhalter 3">
            <a:extLst>
              <a:ext uri="{FF2B5EF4-FFF2-40B4-BE49-F238E27FC236}">
                <a16:creationId xmlns:a16="http://schemas.microsoft.com/office/drawing/2014/main" id="{C3AFB768-2F93-436F-AC03-9699D69058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8F7C300D-770E-44D7-B3AE-6F0CD32F9DE0}" type="slidenum">
              <a:rPr lang="de-DE" altLang="de-DE" sz="1200" b="0">
                <a:solidFill>
                  <a:schemeClr val="tx1"/>
                </a:solidFill>
                <a:latin typeface="Times" panose="02020603050405020304" pitchFamily="18" charset="0"/>
              </a:rPr>
              <a:pPr/>
              <a:t>12</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a:extLst>
              <a:ext uri="{FF2B5EF4-FFF2-40B4-BE49-F238E27FC236}">
                <a16:creationId xmlns:a16="http://schemas.microsoft.com/office/drawing/2014/main" id="{002F5C2A-E3E5-4AA2-89C2-EB68D192A6D3}"/>
              </a:ext>
            </a:extLst>
          </p:cNvPr>
          <p:cNvSpPr>
            <a:spLocks noGrp="1" noRot="1" noChangeAspect="1" noChangeArrowheads="1" noTextEdit="1"/>
          </p:cNvSpPr>
          <p:nvPr>
            <p:ph type="sldImg"/>
          </p:nvPr>
        </p:nvSpPr>
        <p:spPr>
          <a:ln/>
        </p:spPr>
      </p:sp>
      <p:sp>
        <p:nvSpPr>
          <p:cNvPr id="21507" name="Notizenplatzhalter 2">
            <a:extLst>
              <a:ext uri="{FF2B5EF4-FFF2-40B4-BE49-F238E27FC236}">
                <a16:creationId xmlns:a16="http://schemas.microsoft.com/office/drawing/2014/main" id="{10FF9D05-0DBD-4D1C-9719-22CC2ED65B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21508" name="Foliennummernplatzhalter 3">
            <a:extLst>
              <a:ext uri="{FF2B5EF4-FFF2-40B4-BE49-F238E27FC236}">
                <a16:creationId xmlns:a16="http://schemas.microsoft.com/office/drawing/2014/main" id="{AFD8E9DF-89B3-4FB1-8E45-738F5BD512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5A865490-52DC-4D1B-A577-92A3930F3679}" type="slidenum">
              <a:rPr lang="de-DE" altLang="de-DE" sz="1200" b="0">
                <a:solidFill>
                  <a:schemeClr val="tx1"/>
                </a:solidFill>
                <a:latin typeface="Times" panose="02020603050405020304" pitchFamily="18" charset="0"/>
              </a:rPr>
              <a:pPr/>
              <a:t>13</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30D2B4C-9235-45DD-B65A-182C0A06F0CA}" type="slidenum">
              <a:rPr lang="de-DE" altLang="de-DE" smtClean="0"/>
              <a:pPr>
                <a:defRPr/>
              </a:pPr>
              <a:t>2</a:t>
            </a:fld>
            <a:endParaRPr lang="de-DE" altLang="de-DE"/>
          </a:p>
        </p:txBody>
      </p:sp>
    </p:spTree>
    <p:extLst>
      <p:ext uri="{BB962C8B-B14F-4D97-AF65-F5344CB8AC3E}">
        <p14:creationId xmlns:p14="http://schemas.microsoft.com/office/powerpoint/2010/main" val="3290535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a:extLst>
              <a:ext uri="{FF2B5EF4-FFF2-40B4-BE49-F238E27FC236}">
                <a16:creationId xmlns:a16="http://schemas.microsoft.com/office/drawing/2014/main" id="{8883922B-5995-47BB-9C21-7AAA7B2AE35E}"/>
              </a:ext>
            </a:extLst>
          </p:cNvPr>
          <p:cNvSpPr>
            <a:spLocks noGrp="1" noRot="1" noChangeAspect="1" noChangeArrowheads="1" noTextEdit="1"/>
          </p:cNvSpPr>
          <p:nvPr>
            <p:ph type="sldImg"/>
          </p:nvPr>
        </p:nvSpPr>
        <p:spPr>
          <a:ln/>
        </p:spPr>
      </p:sp>
      <p:sp>
        <p:nvSpPr>
          <p:cNvPr id="8195" name="Notizenplatzhalter 2">
            <a:extLst>
              <a:ext uri="{FF2B5EF4-FFF2-40B4-BE49-F238E27FC236}">
                <a16:creationId xmlns:a16="http://schemas.microsoft.com/office/drawing/2014/main" id="{B3DDAF41-A9C8-4155-AD1B-6EB5D173D5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8196" name="Foliennummernplatzhalter 3">
            <a:extLst>
              <a:ext uri="{FF2B5EF4-FFF2-40B4-BE49-F238E27FC236}">
                <a16:creationId xmlns:a16="http://schemas.microsoft.com/office/drawing/2014/main" id="{6ACE3BA4-0289-4D12-B6B8-B34A79107E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FE20333E-6FEF-4AEF-8E42-C6832204C383}" type="slidenum">
              <a:rPr lang="de-DE" altLang="de-DE" sz="1200" b="0">
                <a:solidFill>
                  <a:schemeClr val="tx1"/>
                </a:solidFill>
                <a:latin typeface="Times" panose="02020603050405020304" pitchFamily="18" charset="0"/>
              </a:rPr>
              <a:pPr/>
              <a:t>3</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30D2B4C-9235-45DD-B65A-182C0A06F0CA}" type="slidenum">
              <a:rPr lang="de-DE" altLang="de-DE" smtClean="0"/>
              <a:pPr>
                <a:defRPr/>
              </a:pPr>
              <a:t>4</a:t>
            </a:fld>
            <a:endParaRPr lang="de-DE" altLang="de-DE"/>
          </a:p>
        </p:txBody>
      </p:sp>
    </p:spTree>
    <p:extLst>
      <p:ext uri="{BB962C8B-B14F-4D97-AF65-F5344CB8AC3E}">
        <p14:creationId xmlns:p14="http://schemas.microsoft.com/office/powerpoint/2010/main" val="351964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30D2B4C-9235-45DD-B65A-182C0A06F0CA}" type="slidenum">
              <a:rPr lang="de-DE" altLang="de-DE" smtClean="0"/>
              <a:pPr>
                <a:defRPr/>
              </a:pPr>
              <a:t>5</a:t>
            </a:fld>
            <a:endParaRPr lang="de-DE" altLang="de-DE"/>
          </a:p>
        </p:txBody>
      </p:sp>
    </p:spTree>
    <p:extLst>
      <p:ext uri="{BB962C8B-B14F-4D97-AF65-F5344CB8AC3E}">
        <p14:creationId xmlns:p14="http://schemas.microsoft.com/office/powerpoint/2010/main" val="720638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30D2B4C-9235-45DD-B65A-182C0A06F0CA}" type="slidenum">
              <a:rPr lang="de-DE" altLang="de-DE" smtClean="0"/>
              <a:pPr>
                <a:defRPr/>
              </a:pPr>
              <a:t>6</a:t>
            </a:fld>
            <a:endParaRPr lang="de-DE" altLang="de-DE"/>
          </a:p>
        </p:txBody>
      </p:sp>
    </p:spTree>
    <p:extLst>
      <p:ext uri="{BB962C8B-B14F-4D97-AF65-F5344CB8AC3E}">
        <p14:creationId xmlns:p14="http://schemas.microsoft.com/office/powerpoint/2010/main" val="104305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30D2B4C-9235-45DD-B65A-182C0A06F0CA}" type="slidenum">
              <a:rPr lang="de-DE" altLang="de-DE" smtClean="0"/>
              <a:pPr>
                <a:defRPr/>
              </a:pPr>
              <a:t>7</a:t>
            </a:fld>
            <a:endParaRPr lang="de-DE" altLang="de-DE"/>
          </a:p>
        </p:txBody>
      </p:sp>
    </p:spTree>
    <p:extLst>
      <p:ext uri="{BB962C8B-B14F-4D97-AF65-F5344CB8AC3E}">
        <p14:creationId xmlns:p14="http://schemas.microsoft.com/office/powerpoint/2010/main" val="86767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30D2B4C-9235-45DD-B65A-182C0A06F0CA}" type="slidenum">
              <a:rPr lang="de-DE" altLang="de-DE" smtClean="0"/>
              <a:pPr>
                <a:defRPr/>
              </a:pPr>
              <a:t>8</a:t>
            </a:fld>
            <a:endParaRPr lang="de-DE" altLang="de-DE"/>
          </a:p>
        </p:txBody>
      </p:sp>
    </p:spTree>
    <p:extLst>
      <p:ext uri="{BB962C8B-B14F-4D97-AF65-F5344CB8AC3E}">
        <p14:creationId xmlns:p14="http://schemas.microsoft.com/office/powerpoint/2010/main" val="3266523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30D2B4C-9235-45DD-B65A-182C0A06F0CA}" type="slidenum">
              <a:rPr lang="de-DE" altLang="de-DE" smtClean="0"/>
              <a:pPr>
                <a:defRPr/>
              </a:pPr>
              <a:t>9</a:t>
            </a:fld>
            <a:endParaRPr lang="de-DE" altLang="de-DE"/>
          </a:p>
        </p:txBody>
      </p:sp>
    </p:spTree>
    <p:extLst>
      <p:ext uri="{BB962C8B-B14F-4D97-AF65-F5344CB8AC3E}">
        <p14:creationId xmlns:p14="http://schemas.microsoft.com/office/powerpoint/2010/main" val="4153500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3" descr="01-PPT BG-RCI-Titel">
            <a:extLst>
              <a:ext uri="{FF2B5EF4-FFF2-40B4-BE49-F238E27FC236}">
                <a16:creationId xmlns:a16="http://schemas.microsoft.com/office/drawing/2014/main" id="{44ED1E06-69A6-4B44-9608-C919AF55A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3032125" y="2413000"/>
            <a:ext cx="7132638" cy="936625"/>
          </a:xfrm>
        </p:spPr>
        <p:txBody>
          <a:bodyPr bIns="0"/>
          <a:lstStyle>
            <a:lvl1pPr>
              <a:lnSpc>
                <a:spcPct val="90000"/>
              </a:lnSpc>
              <a:defRPr sz="3400"/>
            </a:lvl1pPr>
          </a:lstStyle>
          <a:p>
            <a:r>
              <a:rPr lang="de-DE"/>
              <a:t>Titel des Vortrags,</a:t>
            </a:r>
            <a:br>
              <a:rPr lang="de-DE"/>
            </a:br>
            <a:r>
              <a:rPr lang="de-DE"/>
              <a:t>bei Bedarf zweizeilig</a:t>
            </a:r>
          </a:p>
        </p:txBody>
      </p:sp>
      <p:sp>
        <p:nvSpPr>
          <p:cNvPr id="50192" name="Rectangle 16"/>
          <p:cNvSpPr>
            <a:spLocks noGrp="1" noChangeArrowheads="1"/>
          </p:cNvSpPr>
          <p:nvPr>
            <p:ph type="subTitle" idx="1"/>
          </p:nvPr>
        </p:nvSpPr>
        <p:spPr>
          <a:xfrm>
            <a:off x="3032125" y="3421063"/>
            <a:ext cx="7132638" cy="1752600"/>
          </a:xfrm>
        </p:spPr>
        <p:txBody>
          <a:bodyPr/>
          <a:lstStyle>
            <a:lvl1pPr>
              <a:defRPr sz="2800" b="1"/>
            </a:lvl1pPr>
          </a:lstStyle>
          <a:p>
            <a:r>
              <a:rPr lang="de-DE"/>
              <a:t>Untertitel</a:t>
            </a:r>
          </a:p>
        </p:txBody>
      </p:sp>
      <p:sp>
        <p:nvSpPr>
          <p:cNvPr id="5" name="Rectangle 13">
            <a:extLst>
              <a:ext uri="{FF2B5EF4-FFF2-40B4-BE49-F238E27FC236}">
                <a16:creationId xmlns:a16="http://schemas.microsoft.com/office/drawing/2014/main" id="{78C38017-5C9A-4552-AF1C-DE231D8C78FF}"/>
              </a:ext>
            </a:extLst>
          </p:cNvPr>
          <p:cNvSpPr>
            <a:spLocks noGrp="1" noChangeArrowheads="1"/>
          </p:cNvSpPr>
          <p:nvPr>
            <p:ph type="dt" sz="half" idx="10"/>
          </p:nvPr>
        </p:nvSpPr>
        <p:spPr>
          <a:xfrm>
            <a:off x="3032125" y="6884988"/>
            <a:ext cx="6996113" cy="280987"/>
          </a:xfrm>
        </p:spPr>
        <p:txBody>
          <a:bodyPr anchor="t"/>
          <a:lstStyle>
            <a:lvl1pPr algn="l" eaLnBrk="0" hangingPunct="0">
              <a:defRPr sz="1800">
                <a:solidFill>
                  <a:srgbClr val="555555"/>
                </a:solidFill>
              </a:defRPr>
            </a:lvl1pPr>
          </a:lstStyle>
          <a:p>
            <a:pPr>
              <a:defRPr/>
            </a:pPr>
            <a:fld id="{1B23452B-BDBE-4159-871A-2E14F9DB1784}" type="datetime1">
              <a:rPr lang="de-DE"/>
              <a:pPr>
                <a:defRPr/>
              </a:pPr>
              <a:t>12.02.2019</a:t>
            </a:fld>
            <a:endParaRPr lang="de-DE"/>
          </a:p>
        </p:txBody>
      </p:sp>
      <p:sp>
        <p:nvSpPr>
          <p:cNvPr id="6" name="Rectangle 14">
            <a:extLst>
              <a:ext uri="{FF2B5EF4-FFF2-40B4-BE49-F238E27FC236}">
                <a16:creationId xmlns:a16="http://schemas.microsoft.com/office/drawing/2014/main" id="{02C91662-5AF8-4A1C-B7FC-48C4A83007BB}"/>
              </a:ext>
            </a:extLst>
          </p:cNvPr>
          <p:cNvSpPr>
            <a:spLocks noGrp="1" noChangeArrowheads="1"/>
          </p:cNvSpPr>
          <p:nvPr>
            <p:ph type="ftr" sz="quarter" idx="11"/>
          </p:nvPr>
        </p:nvSpPr>
        <p:spPr bwMode="auto">
          <a:xfrm>
            <a:off x="3032125" y="6518275"/>
            <a:ext cx="6996113" cy="287338"/>
          </a:xfrm>
          <a:prstGeom prst="rect">
            <a:avLst/>
          </a:prstGeom>
          <a:ln>
            <a:miter lim="800000"/>
            <a:headEnd/>
            <a:tailEnd/>
          </a:ln>
        </p:spPr>
        <p:txBody>
          <a:bodyPr vert="horz" wrap="square" lIns="0" tIns="0" rIns="0" bIns="0" numCol="1" anchor="t" anchorCtr="0" compatLnSpc="1">
            <a:prstTxWarp prst="textNoShape">
              <a:avLst/>
            </a:prstTxWarp>
          </a:bodyPr>
          <a:lstStyle>
            <a:lvl1pPr>
              <a:defRPr sz="2000" b="0">
                <a:solidFill>
                  <a:srgbClr val="555555"/>
                </a:solidFill>
                <a:latin typeface="Arial" charset="0"/>
              </a:defRPr>
            </a:lvl1pPr>
          </a:lstStyle>
          <a:p>
            <a:pPr>
              <a:defRPr/>
            </a:pPr>
            <a:r>
              <a:rPr lang="de-DE"/>
              <a:t>Vortragstitel, Autor, Veranstaltung</a:t>
            </a:r>
          </a:p>
        </p:txBody>
      </p:sp>
    </p:spTree>
    <p:extLst>
      <p:ext uri="{BB962C8B-B14F-4D97-AF65-F5344CB8AC3E}">
        <p14:creationId xmlns:p14="http://schemas.microsoft.com/office/powerpoint/2010/main" val="175044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3104416C-FD54-40E6-9C77-3D33527BDA3B}"/>
              </a:ext>
            </a:extLst>
          </p:cNvPr>
          <p:cNvSpPr>
            <a:spLocks noGrp="1" noChangeArrowheads="1"/>
          </p:cNvSpPr>
          <p:nvPr>
            <p:ph type="dt" sz="half" idx="10"/>
          </p:nvPr>
        </p:nvSpPr>
        <p:spPr>
          <a:ln/>
        </p:spPr>
        <p:txBody>
          <a:bodyPr/>
          <a:lstStyle>
            <a:lvl1pPr>
              <a:defRPr/>
            </a:lvl1pPr>
          </a:lstStyle>
          <a:p>
            <a:pPr>
              <a:defRPr/>
            </a:pPr>
            <a:fld id="{F542E1E4-88FF-488C-9215-8BE68DE175D1}" type="datetime1">
              <a:rPr lang="de-DE"/>
              <a:pPr>
                <a:defRPr/>
              </a:pPr>
              <a:t>12.02.2019</a:t>
            </a:fld>
            <a:endParaRPr lang="de-DE"/>
          </a:p>
        </p:txBody>
      </p:sp>
      <p:sp>
        <p:nvSpPr>
          <p:cNvPr id="5" name="Rectangle 13">
            <a:extLst>
              <a:ext uri="{FF2B5EF4-FFF2-40B4-BE49-F238E27FC236}">
                <a16:creationId xmlns:a16="http://schemas.microsoft.com/office/drawing/2014/main" id="{3BD3F34E-0AD2-4EC7-B3CA-233B2B24F0B7}"/>
              </a:ext>
            </a:extLst>
          </p:cNvPr>
          <p:cNvSpPr>
            <a:spLocks noGrp="1" noChangeArrowheads="1"/>
          </p:cNvSpPr>
          <p:nvPr>
            <p:ph type="sldNum" sz="quarter" idx="11"/>
          </p:nvPr>
        </p:nvSpPr>
        <p:spPr>
          <a:ln/>
        </p:spPr>
        <p:txBody>
          <a:bodyPr/>
          <a:lstStyle>
            <a:lvl1pPr>
              <a:defRPr/>
            </a:lvl1pPr>
          </a:lstStyle>
          <a:p>
            <a:pPr>
              <a:defRPr/>
            </a:pPr>
            <a:r>
              <a:rPr lang="de-DE" altLang="de-DE"/>
              <a:t>Seite </a:t>
            </a:r>
            <a:fld id="{5E79D767-5779-43A4-9C41-EB56DB0E5FAA}" type="slidenum">
              <a:rPr lang="de-DE" altLang="de-DE" smtClean="0"/>
              <a:pPr>
                <a:defRPr/>
              </a:pPr>
              <a:t>‹Nr.›</a:t>
            </a:fld>
            <a:endParaRPr lang="de-DE" altLang="de-DE"/>
          </a:p>
        </p:txBody>
      </p:sp>
    </p:spTree>
    <p:extLst>
      <p:ext uri="{BB962C8B-B14F-4D97-AF65-F5344CB8AC3E}">
        <p14:creationId xmlns:p14="http://schemas.microsoft.com/office/powerpoint/2010/main" val="237159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72400" y="1457325"/>
            <a:ext cx="2392363" cy="40401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90550" y="1457325"/>
            <a:ext cx="7029450" cy="404018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797C13E8-489E-4CFA-BC1E-FF7F2CE18FC3}"/>
              </a:ext>
            </a:extLst>
          </p:cNvPr>
          <p:cNvSpPr>
            <a:spLocks noGrp="1" noChangeArrowheads="1"/>
          </p:cNvSpPr>
          <p:nvPr>
            <p:ph type="dt" sz="half" idx="10"/>
          </p:nvPr>
        </p:nvSpPr>
        <p:spPr>
          <a:ln/>
        </p:spPr>
        <p:txBody>
          <a:bodyPr/>
          <a:lstStyle>
            <a:lvl1pPr>
              <a:defRPr/>
            </a:lvl1pPr>
          </a:lstStyle>
          <a:p>
            <a:pPr>
              <a:defRPr/>
            </a:pPr>
            <a:fld id="{6355A646-5D8F-4CCE-837F-CA48AF003C5A}" type="datetime1">
              <a:rPr lang="de-DE"/>
              <a:pPr>
                <a:defRPr/>
              </a:pPr>
              <a:t>12.02.2019</a:t>
            </a:fld>
            <a:endParaRPr lang="de-DE"/>
          </a:p>
        </p:txBody>
      </p:sp>
      <p:sp>
        <p:nvSpPr>
          <p:cNvPr id="5" name="Rectangle 13">
            <a:extLst>
              <a:ext uri="{FF2B5EF4-FFF2-40B4-BE49-F238E27FC236}">
                <a16:creationId xmlns:a16="http://schemas.microsoft.com/office/drawing/2014/main" id="{A6FA02B5-0A6D-4668-BDF2-D4E3EB5FDF3C}"/>
              </a:ext>
            </a:extLst>
          </p:cNvPr>
          <p:cNvSpPr>
            <a:spLocks noGrp="1" noChangeArrowheads="1"/>
          </p:cNvSpPr>
          <p:nvPr>
            <p:ph type="sldNum" sz="quarter" idx="11"/>
          </p:nvPr>
        </p:nvSpPr>
        <p:spPr>
          <a:ln/>
        </p:spPr>
        <p:txBody>
          <a:bodyPr/>
          <a:lstStyle>
            <a:lvl1pPr>
              <a:defRPr/>
            </a:lvl1pPr>
          </a:lstStyle>
          <a:p>
            <a:pPr>
              <a:defRPr/>
            </a:pPr>
            <a:r>
              <a:rPr lang="de-DE" altLang="de-DE"/>
              <a:t>Seite </a:t>
            </a:r>
            <a:fld id="{8EFED008-F9E0-418B-BC53-C372D4F46565}" type="slidenum">
              <a:rPr lang="de-DE" altLang="de-DE" smtClean="0"/>
              <a:pPr>
                <a:defRPr/>
              </a:pPr>
              <a:t>‹Nr.›</a:t>
            </a:fld>
            <a:endParaRPr lang="de-DE" altLang="de-DE"/>
          </a:p>
        </p:txBody>
      </p:sp>
    </p:spTree>
    <p:extLst>
      <p:ext uri="{BB962C8B-B14F-4D97-AF65-F5344CB8AC3E}">
        <p14:creationId xmlns:p14="http://schemas.microsoft.com/office/powerpoint/2010/main" val="317040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18C95AE-6E10-4EF6-9207-511E318B232C}"/>
              </a:ext>
            </a:extLst>
          </p:cNvPr>
          <p:cNvSpPr>
            <a:spLocks noGrp="1"/>
          </p:cNvSpPr>
          <p:nvPr>
            <p:ph type="dt" sz="half" idx="10"/>
          </p:nvPr>
        </p:nvSpPr>
        <p:spPr/>
        <p:txBody>
          <a:bodyPr/>
          <a:lstStyle>
            <a:lvl1pPr>
              <a:defRPr/>
            </a:lvl1pPr>
          </a:lstStyle>
          <a:p>
            <a:pPr>
              <a:defRPr/>
            </a:pPr>
            <a:endParaRPr lang="de-DE"/>
          </a:p>
        </p:txBody>
      </p:sp>
      <p:sp>
        <p:nvSpPr>
          <p:cNvPr id="5" name="Foliennummernplatzhalter 4">
            <a:extLst>
              <a:ext uri="{FF2B5EF4-FFF2-40B4-BE49-F238E27FC236}">
                <a16:creationId xmlns:a16="http://schemas.microsoft.com/office/drawing/2014/main" id="{B379530A-1A15-4E09-A3F8-296102EB514A}"/>
              </a:ext>
            </a:extLst>
          </p:cNvPr>
          <p:cNvSpPr>
            <a:spLocks noGrp="1"/>
          </p:cNvSpPr>
          <p:nvPr>
            <p:ph type="sldNum" sz="quarter" idx="11"/>
          </p:nvPr>
        </p:nvSpPr>
        <p:spPr/>
        <p:txBody>
          <a:bodyPr/>
          <a:lstStyle>
            <a:lvl1pPr>
              <a:defRPr/>
            </a:lvl1pPr>
          </a:lstStyle>
          <a:p>
            <a:pPr>
              <a:defRPr/>
            </a:pPr>
            <a:r>
              <a:rPr lang="de-DE" altLang="de-DE"/>
              <a:t>Seite </a:t>
            </a:r>
            <a:fld id="{A5EE5DB1-8023-459D-BEBD-244606F64FF1}" type="slidenum">
              <a:rPr lang="de-DE" altLang="de-DE" smtClean="0"/>
              <a:pPr>
                <a:defRPr/>
              </a:pPr>
              <a:t>‹Nr.›</a:t>
            </a:fld>
            <a:endParaRPr lang="de-DE" altLang="de-DE"/>
          </a:p>
        </p:txBody>
      </p:sp>
    </p:spTree>
    <p:extLst>
      <p:ext uri="{BB962C8B-B14F-4D97-AF65-F5344CB8AC3E}">
        <p14:creationId xmlns:p14="http://schemas.microsoft.com/office/powerpoint/2010/main" val="285271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550" y="4859338"/>
            <a:ext cx="9085263" cy="15017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1">
            <a:extLst>
              <a:ext uri="{FF2B5EF4-FFF2-40B4-BE49-F238E27FC236}">
                <a16:creationId xmlns:a16="http://schemas.microsoft.com/office/drawing/2014/main" id="{49BBC471-4296-41CF-A759-E671E5A29698}"/>
              </a:ext>
            </a:extLst>
          </p:cNvPr>
          <p:cNvSpPr>
            <a:spLocks noGrp="1" noChangeArrowheads="1"/>
          </p:cNvSpPr>
          <p:nvPr>
            <p:ph type="dt" sz="half" idx="10"/>
          </p:nvPr>
        </p:nvSpPr>
        <p:spPr>
          <a:ln/>
        </p:spPr>
        <p:txBody>
          <a:bodyPr/>
          <a:lstStyle>
            <a:lvl1pPr>
              <a:defRPr/>
            </a:lvl1pPr>
          </a:lstStyle>
          <a:p>
            <a:pPr>
              <a:defRPr/>
            </a:pPr>
            <a:fld id="{EA948E3B-19DB-40AC-BED4-2829C651A2D4}" type="datetime1">
              <a:rPr lang="de-DE"/>
              <a:pPr>
                <a:defRPr/>
              </a:pPr>
              <a:t>12.02.2019</a:t>
            </a:fld>
            <a:endParaRPr lang="de-DE"/>
          </a:p>
        </p:txBody>
      </p:sp>
      <p:sp>
        <p:nvSpPr>
          <p:cNvPr id="5" name="Rectangle 13">
            <a:extLst>
              <a:ext uri="{FF2B5EF4-FFF2-40B4-BE49-F238E27FC236}">
                <a16:creationId xmlns:a16="http://schemas.microsoft.com/office/drawing/2014/main" id="{6308F1C0-5397-433B-AB07-F401B9BD414C}"/>
              </a:ext>
            </a:extLst>
          </p:cNvPr>
          <p:cNvSpPr>
            <a:spLocks noGrp="1" noChangeArrowheads="1"/>
          </p:cNvSpPr>
          <p:nvPr>
            <p:ph type="sldNum" sz="quarter" idx="11"/>
          </p:nvPr>
        </p:nvSpPr>
        <p:spPr>
          <a:ln/>
        </p:spPr>
        <p:txBody>
          <a:bodyPr/>
          <a:lstStyle>
            <a:lvl1pPr>
              <a:defRPr/>
            </a:lvl1pPr>
          </a:lstStyle>
          <a:p>
            <a:pPr>
              <a:defRPr/>
            </a:pPr>
            <a:r>
              <a:rPr lang="de-DE" altLang="de-DE"/>
              <a:t>Seite </a:t>
            </a:r>
            <a:fld id="{4CD1934D-3ADC-4881-A5AF-463353320E2D}" type="slidenum">
              <a:rPr lang="de-DE" altLang="de-DE" smtClean="0"/>
              <a:pPr>
                <a:defRPr/>
              </a:pPr>
              <a:t>‹Nr.›</a:t>
            </a:fld>
            <a:endParaRPr lang="de-DE" altLang="de-DE"/>
          </a:p>
        </p:txBody>
      </p:sp>
    </p:spTree>
    <p:extLst>
      <p:ext uri="{BB962C8B-B14F-4D97-AF65-F5344CB8AC3E}">
        <p14:creationId xmlns:p14="http://schemas.microsoft.com/office/powerpoint/2010/main" val="190751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90550" y="2268538"/>
            <a:ext cx="4710113"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53063" y="2268538"/>
            <a:ext cx="4711700"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a:extLst>
              <a:ext uri="{FF2B5EF4-FFF2-40B4-BE49-F238E27FC236}">
                <a16:creationId xmlns:a16="http://schemas.microsoft.com/office/drawing/2014/main" id="{B18288F0-11CD-4A9D-9470-E004E3833ACC}"/>
              </a:ext>
            </a:extLst>
          </p:cNvPr>
          <p:cNvSpPr>
            <a:spLocks noGrp="1" noChangeArrowheads="1"/>
          </p:cNvSpPr>
          <p:nvPr>
            <p:ph type="dt" sz="half" idx="10"/>
          </p:nvPr>
        </p:nvSpPr>
        <p:spPr>
          <a:ln/>
        </p:spPr>
        <p:txBody>
          <a:bodyPr/>
          <a:lstStyle>
            <a:lvl1pPr>
              <a:defRPr/>
            </a:lvl1pPr>
          </a:lstStyle>
          <a:p>
            <a:pPr>
              <a:defRPr/>
            </a:pPr>
            <a:fld id="{18AE75AC-632E-4BF5-81D5-69AC3AF74F1A}" type="datetime1">
              <a:rPr lang="de-DE"/>
              <a:pPr>
                <a:defRPr/>
              </a:pPr>
              <a:t>12.02.2019</a:t>
            </a:fld>
            <a:endParaRPr lang="de-DE"/>
          </a:p>
        </p:txBody>
      </p:sp>
      <p:sp>
        <p:nvSpPr>
          <p:cNvPr id="6" name="Rectangle 13">
            <a:extLst>
              <a:ext uri="{FF2B5EF4-FFF2-40B4-BE49-F238E27FC236}">
                <a16:creationId xmlns:a16="http://schemas.microsoft.com/office/drawing/2014/main" id="{B9468349-5620-4720-AE50-E8998146112A}"/>
              </a:ext>
            </a:extLst>
          </p:cNvPr>
          <p:cNvSpPr>
            <a:spLocks noGrp="1" noChangeArrowheads="1"/>
          </p:cNvSpPr>
          <p:nvPr>
            <p:ph type="sldNum" sz="quarter" idx="11"/>
          </p:nvPr>
        </p:nvSpPr>
        <p:spPr>
          <a:ln/>
        </p:spPr>
        <p:txBody>
          <a:bodyPr/>
          <a:lstStyle>
            <a:lvl1pPr>
              <a:defRPr/>
            </a:lvl1pPr>
          </a:lstStyle>
          <a:p>
            <a:pPr>
              <a:defRPr/>
            </a:pPr>
            <a:r>
              <a:rPr lang="de-DE" altLang="de-DE"/>
              <a:t>Seite </a:t>
            </a:r>
            <a:fld id="{380715C7-E61D-4A7D-9E11-F65E6208FC06}" type="slidenum">
              <a:rPr lang="de-DE" altLang="de-DE" smtClean="0"/>
              <a:pPr>
                <a:defRPr/>
              </a:pPr>
              <a:t>‹Nr.›</a:t>
            </a:fld>
            <a:endParaRPr lang="de-DE" altLang="de-DE"/>
          </a:p>
        </p:txBody>
      </p:sp>
    </p:spTree>
    <p:extLst>
      <p:ext uri="{BB962C8B-B14F-4D97-AF65-F5344CB8AC3E}">
        <p14:creationId xmlns:p14="http://schemas.microsoft.com/office/powerpoint/2010/main" val="94721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18662" cy="126047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a:extLst>
              <a:ext uri="{FF2B5EF4-FFF2-40B4-BE49-F238E27FC236}">
                <a16:creationId xmlns:a16="http://schemas.microsoft.com/office/drawing/2014/main" id="{92DA7E7C-1033-477D-A1E7-E7D176C3CD99}"/>
              </a:ext>
            </a:extLst>
          </p:cNvPr>
          <p:cNvSpPr>
            <a:spLocks noGrp="1" noChangeArrowheads="1"/>
          </p:cNvSpPr>
          <p:nvPr>
            <p:ph type="dt" sz="half" idx="10"/>
          </p:nvPr>
        </p:nvSpPr>
        <p:spPr>
          <a:ln/>
        </p:spPr>
        <p:txBody>
          <a:bodyPr/>
          <a:lstStyle>
            <a:lvl1pPr>
              <a:defRPr/>
            </a:lvl1pPr>
          </a:lstStyle>
          <a:p>
            <a:pPr>
              <a:defRPr/>
            </a:pPr>
            <a:fld id="{C7403BA6-0738-4C53-B737-949645E1E548}" type="datetime1">
              <a:rPr lang="de-DE"/>
              <a:pPr>
                <a:defRPr/>
              </a:pPr>
              <a:t>12.02.2019</a:t>
            </a:fld>
            <a:endParaRPr lang="de-DE"/>
          </a:p>
        </p:txBody>
      </p:sp>
      <p:sp>
        <p:nvSpPr>
          <p:cNvPr id="8" name="Rectangle 13">
            <a:extLst>
              <a:ext uri="{FF2B5EF4-FFF2-40B4-BE49-F238E27FC236}">
                <a16:creationId xmlns:a16="http://schemas.microsoft.com/office/drawing/2014/main" id="{0AD8BCA7-7285-4E08-B39C-B52AAB0C3AA6}"/>
              </a:ext>
            </a:extLst>
          </p:cNvPr>
          <p:cNvSpPr>
            <a:spLocks noGrp="1" noChangeArrowheads="1"/>
          </p:cNvSpPr>
          <p:nvPr>
            <p:ph type="sldNum" sz="quarter" idx="11"/>
          </p:nvPr>
        </p:nvSpPr>
        <p:spPr>
          <a:ln/>
        </p:spPr>
        <p:txBody>
          <a:bodyPr/>
          <a:lstStyle>
            <a:lvl1pPr>
              <a:defRPr/>
            </a:lvl1pPr>
          </a:lstStyle>
          <a:p>
            <a:pPr>
              <a:defRPr/>
            </a:pPr>
            <a:r>
              <a:rPr lang="de-DE" altLang="de-DE"/>
              <a:t>Seite </a:t>
            </a:r>
            <a:fld id="{0AE119E1-FAC6-4537-BF60-0CDFADA5277B}" type="slidenum">
              <a:rPr lang="de-DE" altLang="de-DE" smtClean="0"/>
              <a:pPr>
                <a:defRPr/>
              </a:pPr>
              <a:t>‹Nr.›</a:t>
            </a:fld>
            <a:endParaRPr lang="de-DE" altLang="de-DE"/>
          </a:p>
        </p:txBody>
      </p:sp>
    </p:spTree>
    <p:extLst>
      <p:ext uri="{BB962C8B-B14F-4D97-AF65-F5344CB8AC3E}">
        <p14:creationId xmlns:p14="http://schemas.microsoft.com/office/powerpoint/2010/main" val="205488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a:extLst>
              <a:ext uri="{FF2B5EF4-FFF2-40B4-BE49-F238E27FC236}">
                <a16:creationId xmlns:a16="http://schemas.microsoft.com/office/drawing/2014/main" id="{81E2B6BF-EF85-4A1A-B999-78A95F938FD6}"/>
              </a:ext>
            </a:extLst>
          </p:cNvPr>
          <p:cNvSpPr>
            <a:spLocks noGrp="1" noChangeArrowheads="1"/>
          </p:cNvSpPr>
          <p:nvPr>
            <p:ph type="dt" sz="half" idx="10"/>
          </p:nvPr>
        </p:nvSpPr>
        <p:spPr>
          <a:ln/>
        </p:spPr>
        <p:txBody>
          <a:bodyPr/>
          <a:lstStyle>
            <a:lvl1pPr>
              <a:defRPr/>
            </a:lvl1pPr>
          </a:lstStyle>
          <a:p>
            <a:pPr>
              <a:defRPr/>
            </a:pPr>
            <a:fld id="{84C9B142-6A33-4975-8A41-9418E9E4AA75}" type="datetime1">
              <a:rPr lang="de-DE"/>
              <a:pPr>
                <a:defRPr/>
              </a:pPr>
              <a:t>12.02.2019</a:t>
            </a:fld>
            <a:endParaRPr lang="de-DE"/>
          </a:p>
        </p:txBody>
      </p:sp>
      <p:sp>
        <p:nvSpPr>
          <p:cNvPr id="4" name="Rectangle 13">
            <a:extLst>
              <a:ext uri="{FF2B5EF4-FFF2-40B4-BE49-F238E27FC236}">
                <a16:creationId xmlns:a16="http://schemas.microsoft.com/office/drawing/2014/main" id="{0E29FF8E-8807-4164-B6F8-E9C03370612B}"/>
              </a:ext>
            </a:extLst>
          </p:cNvPr>
          <p:cNvSpPr>
            <a:spLocks noGrp="1" noChangeArrowheads="1"/>
          </p:cNvSpPr>
          <p:nvPr>
            <p:ph type="sldNum" sz="quarter" idx="11"/>
          </p:nvPr>
        </p:nvSpPr>
        <p:spPr>
          <a:ln/>
        </p:spPr>
        <p:txBody>
          <a:bodyPr/>
          <a:lstStyle>
            <a:lvl1pPr>
              <a:defRPr/>
            </a:lvl1pPr>
          </a:lstStyle>
          <a:p>
            <a:pPr>
              <a:defRPr/>
            </a:pPr>
            <a:r>
              <a:rPr lang="de-DE" altLang="de-DE"/>
              <a:t>Seite </a:t>
            </a:r>
            <a:fld id="{D7D6C4EF-334D-4E34-88E1-351B8F5371CD}" type="slidenum">
              <a:rPr lang="de-DE" altLang="de-DE" smtClean="0"/>
              <a:pPr>
                <a:defRPr/>
              </a:pPr>
              <a:t>‹Nr.›</a:t>
            </a:fld>
            <a:endParaRPr lang="de-DE" altLang="de-DE"/>
          </a:p>
        </p:txBody>
      </p:sp>
    </p:spTree>
    <p:extLst>
      <p:ext uri="{BB962C8B-B14F-4D97-AF65-F5344CB8AC3E}">
        <p14:creationId xmlns:p14="http://schemas.microsoft.com/office/powerpoint/2010/main" val="1114632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EE495D2E-1A10-4315-B28D-ABF417CC9E04}"/>
              </a:ext>
            </a:extLst>
          </p:cNvPr>
          <p:cNvSpPr>
            <a:spLocks noGrp="1" noChangeArrowheads="1"/>
          </p:cNvSpPr>
          <p:nvPr>
            <p:ph type="dt" sz="half" idx="10"/>
          </p:nvPr>
        </p:nvSpPr>
        <p:spPr>
          <a:ln/>
        </p:spPr>
        <p:txBody>
          <a:bodyPr/>
          <a:lstStyle>
            <a:lvl1pPr>
              <a:defRPr/>
            </a:lvl1pPr>
          </a:lstStyle>
          <a:p>
            <a:pPr>
              <a:defRPr/>
            </a:pPr>
            <a:fld id="{9233CB37-2026-4713-8DBB-A9A4C397A90F}" type="datetime1">
              <a:rPr lang="de-DE"/>
              <a:pPr>
                <a:defRPr/>
              </a:pPr>
              <a:t>12.02.2019</a:t>
            </a:fld>
            <a:endParaRPr lang="de-DE"/>
          </a:p>
        </p:txBody>
      </p:sp>
      <p:sp>
        <p:nvSpPr>
          <p:cNvPr id="3" name="Rectangle 13">
            <a:extLst>
              <a:ext uri="{FF2B5EF4-FFF2-40B4-BE49-F238E27FC236}">
                <a16:creationId xmlns:a16="http://schemas.microsoft.com/office/drawing/2014/main" id="{59350193-B70B-4A03-BDB7-83FAC7AE166B}"/>
              </a:ext>
            </a:extLst>
          </p:cNvPr>
          <p:cNvSpPr>
            <a:spLocks noGrp="1" noChangeArrowheads="1"/>
          </p:cNvSpPr>
          <p:nvPr>
            <p:ph type="sldNum" sz="quarter" idx="11"/>
          </p:nvPr>
        </p:nvSpPr>
        <p:spPr>
          <a:ln/>
        </p:spPr>
        <p:txBody>
          <a:bodyPr/>
          <a:lstStyle>
            <a:lvl1pPr>
              <a:defRPr/>
            </a:lvl1pPr>
          </a:lstStyle>
          <a:p>
            <a:pPr>
              <a:defRPr/>
            </a:pPr>
            <a:r>
              <a:rPr lang="de-DE" altLang="de-DE"/>
              <a:t>Seite </a:t>
            </a:r>
            <a:fld id="{427A1131-0D5D-49EA-A77F-B33B1EE39A20}" type="slidenum">
              <a:rPr lang="de-DE" altLang="de-DE" smtClean="0"/>
              <a:pPr>
                <a:defRPr/>
              </a:pPr>
              <a:t>‹Nr.›</a:t>
            </a:fld>
            <a:endParaRPr lang="de-DE" altLang="de-DE"/>
          </a:p>
        </p:txBody>
      </p:sp>
    </p:spTree>
    <p:extLst>
      <p:ext uri="{BB962C8B-B14F-4D97-AF65-F5344CB8AC3E}">
        <p14:creationId xmlns:p14="http://schemas.microsoft.com/office/powerpoint/2010/main" val="167984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301625"/>
            <a:ext cx="3516312" cy="1281113"/>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BF0EBB06-2E83-48E4-B034-6207DA688B10}"/>
              </a:ext>
            </a:extLst>
          </p:cNvPr>
          <p:cNvSpPr>
            <a:spLocks noGrp="1" noChangeArrowheads="1"/>
          </p:cNvSpPr>
          <p:nvPr>
            <p:ph type="dt" sz="half" idx="10"/>
          </p:nvPr>
        </p:nvSpPr>
        <p:spPr>
          <a:ln/>
        </p:spPr>
        <p:txBody>
          <a:bodyPr/>
          <a:lstStyle>
            <a:lvl1pPr>
              <a:defRPr/>
            </a:lvl1pPr>
          </a:lstStyle>
          <a:p>
            <a:pPr>
              <a:defRPr/>
            </a:pPr>
            <a:fld id="{D06E356C-D0D8-46BC-9DDC-82DFB05A7002}" type="datetime1">
              <a:rPr lang="de-DE"/>
              <a:pPr>
                <a:defRPr/>
              </a:pPr>
              <a:t>12.02.2019</a:t>
            </a:fld>
            <a:endParaRPr lang="de-DE"/>
          </a:p>
        </p:txBody>
      </p:sp>
      <p:sp>
        <p:nvSpPr>
          <p:cNvPr id="6" name="Rectangle 13">
            <a:extLst>
              <a:ext uri="{FF2B5EF4-FFF2-40B4-BE49-F238E27FC236}">
                <a16:creationId xmlns:a16="http://schemas.microsoft.com/office/drawing/2014/main" id="{5CE7F6E4-8DDF-44F0-8A84-A80B6E767F13}"/>
              </a:ext>
            </a:extLst>
          </p:cNvPr>
          <p:cNvSpPr>
            <a:spLocks noGrp="1" noChangeArrowheads="1"/>
          </p:cNvSpPr>
          <p:nvPr>
            <p:ph type="sldNum" sz="quarter" idx="11"/>
          </p:nvPr>
        </p:nvSpPr>
        <p:spPr>
          <a:ln/>
        </p:spPr>
        <p:txBody>
          <a:bodyPr/>
          <a:lstStyle>
            <a:lvl1pPr>
              <a:defRPr/>
            </a:lvl1pPr>
          </a:lstStyle>
          <a:p>
            <a:pPr>
              <a:defRPr/>
            </a:pPr>
            <a:r>
              <a:rPr lang="de-DE" altLang="de-DE"/>
              <a:t>Seite </a:t>
            </a:r>
            <a:fld id="{D4514F28-89DD-4CD3-B2FC-38EF5B8707BF}" type="slidenum">
              <a:rPr lang="de-DE" altLang="de-DE" smtClean="0"/>
              <a:pPr>
                <a:defRPr/>
              </a:pPr>
              <a:t>‹Nr.›</a:t>
            </a:fld>
            <a:endParaRPr lang="de-DE" altLang="de-DE"/>
          </a:p>
        </p:txBody>
      </p:sp>
    </p:spTree>
    <p:extLst>
      <p:ext uri="{BB962C8B-B14F-4D97-AF65-F5344CB8AC3E}">
        <p14:creationId xmlns:p14="http://schemas.microsoft.com/office/powerpoint/2010/main" val="1618470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0" y="5294313"/>
            <a:ext cx="6413500" cy="623887"/>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F8849449-D36D-461D-B0E1-F066499CFC92}"/>
              </a:ext>
            </a:extLst>
          </p:cNvPr>
          <p:cNvSpPr>
            <a:spLocks noGrp="1" noChangeArrowheads="1"/>
          </p:cNvSpPr>
          <p:nvPr>
            <p:ph type="dt" sz="half" idx="10"/>
          </p:nvPr>
        </p:nvSpPr>
        <p:spPr>
          <a:ln/>
        </p:spPr>
        <p:txBody>
          <a:bodyPr/>
          <a:lstStyle>
            <a:lvl1pPr>
              <a:defRPr/>
            </a:lvl1pPr>
          </a:lstStyle>
          <a:p>
            <a:pPr>
              <a:defRPr/>
            </a:pPr>
            <a:fld id="{C94C3162-3B1B-4BE5-8A2F-910CCAC96146}" type="datetime1">
              <a:rPr lang="de-DE"/>
              <a:pPr>
                <a:defRPr/>
              </a:pPr>
              <a:t>12.02.2019</a:t>
            </a:fld>
            <a:endParaRPr lang="de-DE"/>
          </a:p>
        </p:txBody>
      </p:sp>
      <p:sp>
        <p:nvSpPr>
          <p:cNvPr id="6" name="Rectangle 13">
            <a:extLst>
              <a:ext uri="{FF2B5EF4-FFF2-40B4-BE49-F238E27FC236}">
                <a16:creationId xmlns:a16="http://schemas.microsoft.com/office/drawing/2014/main" id="{A4B7FF12-11BD-454D-B86E-64912711961A}"/>
              </a:ext>
            </a:extLst>
          </p:cNvPr>
          <p:cNvSpPr>
            <a:spLocks noGrp="1" noChangeArrowheads="1"/>
          </p:cNvSpPr>
          <p:nvPr>
            <p:ph type="sldNum" sz="quarter" idx="11"/>
          </p:nvPr>
        </p:nvSpPr>
        <p:spPr>
          <a:ln/>
        </p:spPr>
        <p:txBody>
          <a:bodyPr/>
          <a:lstStyle>
            <a:lvl1pPr>
              <a:defRPr/>
            </a:lvl1pPr>
          </a:lstStyle>
          <a:p>
            <a:pPr>
              <a:defRPr/>
            </a:pPr>
            <a:r>
              <a:rPr lang="de-DE" altLang="de-DE"/>
              <a:t>Seite </a:t>
            </a:r>
            <a:fld id="{24F7A5F6-706A-4449-AA73-3D7390830B31}" type="slidenum">
              <a:rPr lang="de-DE" altLang="de-DE" smtClean="0"/>
              <a:pPr>
                <a:defRPr/>
              </a:pPr>
              <a:t>‹Nr.›</a:t>
            </a:fld>
            <a:endParaRPr lang="de-DE" altLang="de-DE"/>
          </a:p>
        </p:txBody>
      </p:sp>
    </p:spTree>
    <p:extLst>
      <p:ext uri="{BB962C8B-B14F-4D97-AF65-F5344CB8AC3E}">
        <p14:creationId xmlns:p14="http://schemas.microsoft.com/office/powerpoint/2010/main" val="58998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descr="02-PPT BG-RCI-Folgeseite">
            <a:extLst>
              <a:ext uri="{FF2B5EF4-FFF2-40B4-BE49-F238E27FC236}">
                <a16:creationId xmlns:a16="http://schemas.microsoft.com/office/drawing/2014/main" id="{D16D243B-2A0B-414C-A813-22A8B546D5C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a:extLst>
              <a:ext uri="{FF2B5EF4-FFF2-40B4-BE49-F238E27FC236}">
                <a16:creationId xmlns:a16="http://schemas.microsoft.com/office/drawing/2014/main" id="{F6991A1A-769C-4741-A3F6-D783BCAC9C43}"/>
              </a:ext>
            </a:extLst>
          </p:cNvPr>
          <p:cNvSpPr>
            <a:spLocks noGrp="1" noChangeArrowheads="1"/>
          </p:cNvSpPr>
          <p:nvPr>
            <p:ph type="dt" sz="half" idx="2"/>
          </p:nvPr>
        </p:nvSpPr>
        <p:spPr bwMode="auto">
          <a:xfrm>
            <a:off x="6064250" y="7023100"/>
            <a:ext cx="2133600"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400" b="0">
                <a:solidFill>
                  <a:schemeClr val="bg1"/>
                </a:solidFill>
                <a:latin typeface="Arial" charset="0"/>
              </a:defRPr>
            </a:lvl1pPr>
          </a:lstStyle>
          <a:p>
            <a:pPr>
              <a:defRPr/>
            </a:pPr>
            <a:fld id="{C274EFF5-6C78-4312-9BC1-E4102B297D96}" type="datetime1">
              <a:rPr lang="de-DE"/>
              <a:pPr>
                <a:defRPr/>
              </a:pPr>
              <a:t>12.02.2019</a:t>
            </a:fld>
            <a:endParaRPr lang="de-DE"/>
          </a:p>
        </p:txBody>
      </p:sp>
      <p:sp>
        <p:nvSpPr>
          <p:cNvPr id="1028" name="Rectangle 14">
            <a:extLst>
              <a:ext uri="{FF2B5EF4-FFF2-40B4-BE49-F238E27FC236}">
                <a16:creationId xmlns:a16="http://schemas.microsoft.com/office/drawing/2014/main" id="{73E49B2C-C1C8-4519-AEDD-838F40EBCCE0}"/>
              </a:ext>
            </a:extLst>
          </p:cNvPr>
          <p:cNvSpPr>
            <a:spLocks noGrp="1" noChangeArrowheads="1"/>
          </p:cNvSpPr>
          <p:nvPr>
            <p:ph type="body" idx="1"/>
          </p:nvPr>
        </p:nvSpPr>
        <p:spPr bwMode="auto">
          <a:xfrm>
            <a:off x="590550" y="2268538"/>
            <a:ext cx="957421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1029" name="Rectangle 15">
            <a:extLst>
              <a:ext uri="{FF2B5EF4-FFF2-40B4-BE49-F238E27FC236}">
                <a16:creationId xmlns:a16="http://schemas.microsoft.com/office/drawing/2014/main" id="{F820E2CD-58FF-4D7D-B2F1-69632F74B986}"/>
              </a:ext>
            </a:extLst>
          </p:cNvPr>
          <p:cNvSpPr>
            <a:spLocks noGrp="1" noChangeArrowheads="1"/>
          </p:cNvSpPr>
          <p:nvPr>
            <p:ph type="title"/>
          </p:nvPr>
        </p:nvSpPr>
        <p:spPr bwMode="auto">
          <a:xfrm>
            <a:off x="590550" y="1457325"/>
            <a:ext cx="95742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de-DE" altLang="de-DE"/>
              <a:t>Überschrift</a:t>
            </a:r>
          </a:p>
        </p:txBody>
      </p:sp>
      <p:sp>
        <p:nvSpPr>
          <p:cNvPr id="1037" name="Rectangle 13">
            <a:extLst>
              <a:ext uri="{FF2B5EF4-FFF2-40B4-BE49-F238E27FC236}">
                <a16:creationId xmlns:a16="http://schemas.microsoft.com/office/drawing/2014/main" id="{D9E180FE-EA91-4ECD-96AD-5F6F926A4684}"/>
              </a:ext>
            </a:extLst>
          </p:cNvPr>
          <p:cNvSpPr>
            <a:spLocks noGrp="1" noChangeArrowheads="1"/>
          </p:cNvSpPr>
          <p:nvPr>
            <p:ph type="sldNum" sz="quarter" idx="4"/>
          </p:nvPr>
        </p:nvSpPr>
        <p:spPr bwMode="auto">
          <a:xfrm>
            <a:off x="8580438" y="7023100"/>
            <a:ext cx="1584325"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500" b="0">
                <a:solidFill>
                  <a:schemeClr val="bg1"/>
                </a:solidFill>
              </a:defRPr>
            </a:lvl1pPr>
          </a:lstStyle>
          <a:p>
            <a:pPr>
              <a:defRPr/>
            </a:pPr>
            <a:r>
              <a:rPr lang="de-DE" altLang="de-DE"/>
              <a:t>Seite </a:t>
            </a:r>
            <a:fld id="{78FC5250-4015-4B9A-BEAB-33F93AE12139}" type="slidenum">
              <a:rPr lang="de-DE" altLang="de-DE" smtClean="0"/>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4296" r:id="rId1"/>
    <p:sldLayoutId id="2147484297"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hf hdr="0" ftr="0"/>
  <p:txStyles>
    <p:titleStyle>
      <a:lvl1pPr algn="l" defTabSz="1042988" rtl="0" eaLnBrk="0" fontAlgn="base" hangingPunct="0">
        <a:spcBef>
          <a:spcPct val="0"/>
        </a:spcBef>
        <a:spcAft>
          <a:spcPct val="0"/>
        </a:spcAft>
        <a:defRPr sz="3000" b="1">
          <a:solidFill>
            <a:srgbClr val="004994"/>
          </a:solidFill>
          <a:latin typeface="+mj-lt"/>
          <a:ea typeface="+mj-ea"/>
          <a:cs typeface="+mj-cs"/>
        </a:defRPr>
      </a:lvl1pPr>
      <a:lvl2pPr algn="l" defTabSz="1042988" rtl="0" eaLnBrk="0" fontAlgn="base" hangingPunct="0">
        <a:spcBef>
          <a:spcPct val="0"/>
        </a:spcBef>
        <a:spcAft>
          <a:spcPct val="0"/>
        </a:spcAft>
        <a:defRPr sz="3000" b="1">
          <a:solidFill>
            <a:srgbClr val="004994"/>
          </a:solidFill>
          <a:latin typeface="Arial" charset="0"/>
        </a:defRPr>
      </a:lvl2pPr>
      <a:lvl3pPr algn="l" defTabSz="1042988" rtl="0" eaLnBrk="0" fontAlgn="base" hangingPunct="0">
        <a:spcBef>
          <a:spcPct val="0"/>
        </a:spcBef>
        <a:spcAft>
          <a:spcPct val="0"/>
        </a:spcAft>
        <a:defRPr sz="3000" b="1">
          <a:solidFill>
            <a:srgbClr val="004994"/>
          </a:solidFill>
          <a:latin typeface="Arial" charset="0"/>
        </a:defRPr>
      </a:lvl3pPr>
      <a:lvl4pPr algn="l" defTabSz="1042988" rtl="0" eaLnBrk="0" fontAlgn="base" hangingPunct="0">
        <a:spcBef>
          <a:spcPct val="0"/>
        </a:spcBef>
        <a:spcAft>
          <a:spcPct val="0"/>
        </a:spcAft>
        <a:defRPr sz="3000" b="1">
          <a:solidFill>
            <a:srgbClr val="004994"/>
          </a:solidFill>
          <a:latin typeface="Arial" charset="0"/>
        </a:defRPr>
      </a:lvl4pPr>
      <a:lvl5pPr algn="l" defTabSz="1042988" rtl="0" eaLnBrk="0" fontAlgn="base" hangingPunct="0">
        <a:spcBef>
          <a:spcPct val="0"/>
        </a:spcBef>
        <a:spcAft>
          <a:spcPct val="0"/>
        </a:spcAft>
        <a:defRPr sz="3000" b="1">
          <a:solidFill>
            <a:srgbClr val="004994"/>
          </a:solidFill>
          <a:latin typeface="Arial" charset="0"/>
        </a:defRPr>
      </a:lvl5pPr>
      <a:lvl6pPr marL="457200" algn="l" defTabSz="1042988" rtl="0" fontAlgn="base">
        <a:spcBef>
          <a:spcPct val="0"/>
        </a:spcBef>
        <a:spcAft>
          <a:spcPct val="0"/>
        </a:spcAft>
        <a:defRPr sz="3000" b="1">
          <a:solidFill>
            <a:srgbClr val="004994"/>
          </a:solidFill>
          <a:latin typeface="Arial" charset="0"/>
        </a:defRPr>
      </a:lvl6pPr>
      <a:lvl7pPr marL="914400" algn="l" defTabSz="1042988" rtl="0" fontAlgn="base">
        <a:spcBef>
          <a:spcPct val="0"/>
        </a:spcBef>
        <a:spcAft>
          <a:spcPct val="0"/>
        </a:spcAft>
        <a:defRPr sz="3000" b="1">
          <a:solidFill>
            <a:srgbClr val="004994"/>
          </a:solidFill>
          <a:latin typeface="Arial" charset="0"/>
        </a:defRPr>
      </a:lvl7pPr>
      <a:lvl8pPr marL="1371600" algn="l" defTabSz="1042988" rtl="0" fontAlgn="base">
        <a:spcBef>
          <a:spcPct val="0"/>
        </a:spcBef>
        <a:spcAft>
          <a:spcPct val="0"/>
        </a:spcAft>
        <a:defRPr sz="3000" b="1">
          <a:solidFill>
            <a:srgbClr val="004994"/>
          </a:solidFill>
          <a:latin typeface="Arial" charset="0"/>
        </a:defRPr>
      </a:lvl8pPr>
      <a:lvl9pPr marL="1828800" algn="l" defTabSz="1042988" rtl="0" fontAlgn="base">
        <a:spcBef>
          <a:spcPct val="0"/>
        </a:spcBef>
        <a:spcAft>
          <a:spcPct val="0"/>
        </a:spcAft>
        <a:defRPr sz="3000" b="1">
          <a:solidFill>
            <a:srgbClr val="004994"/>
          </a:solidFill>
          <a:latin typeface="Arial" charset="0"/>
        </a:defRPr>
      </a:lvl9pPr>
    </p:titleStyle>
    <p:bodyStyle>
      <a:lvl1pPr marL="342900" indent="-342900" algn="l" defTabSz="1042988" rtl="0" eaLnBrk="0" fontAlgn="base" hangingPunct="0">
        <a:spcBef>
          <a:spcPct val="20000"/>
        </a:spcBef>
        <a:spcAft>
          <a:spcPct val="0"/>
        </a:spcAft>
        <a:buChar char="•"/>
        <a:defRPr sz="2400">
          <a:solidFill>
            <a:srgbClr val="555555"/>
          </a:solidFill>
          <a:latin typeface="+mn-lt"/>
          <a:ea typeface="+mn-ea"/>
          <a:cs typeface="+mn-cs"/>
        </a:defRPr>
      </a:lvl1pPr>
      <a:lvl2pPr marL="179388" indent="-177800" algn="l" defTabSz="1042988" rtl="0" eaLnBrk="0" fontAlgn="base" hangingPunct="0">
        <a:spcBef>
          <a:spcPct val="20000"/>
        </a:spcBef>
        <a:spcAft>
          <a:spcPct val="0"/>
        </a:spcAft>
        <a:buClr>
          <a:srgbClr val="004994"/>
        </a:buClr>
        <a:buChar char="•"/>
        <a:defRPr sz="2400">
          <a:solidFill>
            <a:srgbClr val="555555"/>
          </a:solidFill>
          <a:latin typeface="+mn-lt"/>
        </a:defRPr>
      </a:lvl2pPr>
      <a:lvl3pPr marL="365125" indent="-184150" algn="l" defTabSz="1042988" rtl="0" eaLnBrk="0" fontAlgn="base" hangingPunct="0">
        <a:spcBef>
          <a:spcPct val="20000"/>
        </a:spcBef>
        <a:spcAft>
          <a:spcPct val="0"/>
        </a:spcAft>
        <a:buChar char="•"/>
        <a:defRPr sz="2400">
          <a:solidFill>
            <a:srgbClr val="555555"/>
          </a:solidFill>
          <a:latin typeface="+mn-lt"/>
        </a:defRPr>
      </a:lvl3pPr>
      <a:lvl4pPr marL="549275" indent="-182563" algn="l" defTabSz="1042988" rtl="0" eaLnBrk="0" fontAlgn="base" hangingPunct="0">
        <a:spcBef>
          <a:spcPct val="20000"/>
        </a:spcBef>
        <a:spcAft>
          <a:spcPct val="0"/>
        </a:spcAft>
        <a:buChar char="•"/>
        <a:defRPr sz="2000">
          <a:solidFill>
            <a:srgbClr val="555555"/>
          </a:solidFill>
          <a:latin typeface="+mn-lt"/>
        </a:defRPr>
      </a:lvl4pPr>
      <a:lvl5pPr marL="719138" indent="-168275" algn="l" defTabSz="1042988" rtl="0" eaLnBrk="0" fontAlgn="base" hangingPunct="0">
        <a:spcBef>
          <a:spcPct val="20000"/>
        </a:spcBef>
        <a:spcAft>
          <a:spcPct val="0"/>
        </a:spcAft>
        <a:buChar char="•"/>
        <a:defRPr sz="2000">
          <a:solidFill>
            <a:srgbClr val="555555"/>
          </a:solidFill>
          <a:latin typeface="+mn-lt"/>
        </a:defRPr>
      </a:lvl5pPr>
      <a:lvl6pPr marL="1176338" indent="-168275" algn="l" defTabSz="1042988" rtl="0" fontAlgn="base">
        <a:spcBef>
          <a:spcPct val="20000"/>
        </a:spcBef>
        <a:spcAft>
          <a:spcPct val="0"/>
        </a:spcAft>
        <a:buChar char="•"/>
        <a:defRPr sz="2000">
          <a:solidFill>
            <a:srgbClr val="555555"/>
          </a:solidFill>
          <a:latin typeface="+mn-lt"/>
        </a:defRPr>
      </a:lvl6pPr>
      <a:lvl7pPr marL="1633538" indent="-168275" algn="l" defTabSz="1042988" rtl="0" fontAlgn="base">
        <a:spcBef>
          <a:spcPct val="20000"/>
        </a:spcBef>
        <a:spcAft>
          <a:spcPct val="0"/>
        </a:spcAft>
        <a:buChar char="•"/>
        <a:defRPr sz="2000">
          <a:solidFill>
            <a:srgbClr val="555555"/>
          </a:solidFill>
          <a:latin typeface="+mn-lt"/>
        </a:defRPr>
      </a:lvl7pPr>
      <a:lvl8pPr marL="2090738" indent="-168275" algn="l" defTabSz="1042988" rtl="0" fontAlgn="base">
        <a:spcBef>
          <a:spcPct val="20000"/>
        </a:spcBef>
        <a:spcAft>
          <a:spcPct val="0"/>
        </a:spcAft>
        <a:buChar char="•"/>
        <a:defRPr sz="2000">
          <a:solidFill>
            <a:srgbClr val="555555"/>
          </a:solidFill>
          <a:latin typeface="+mn-lt"/>
        </a:defRPr>
      </a:lvl8pPr>
      <a:lvl9pPr marL="2547938" indent="-168275" algn="l" defTabSz="1042988" rtl="0" fontAlgn="base">
        <a:spcBef>
          <a:spcPct val="20000"/>
        </a:spcBef>
        <a:spcAft>
          <a:spcPct val="0"/>
        </a:spcAft>
        <a:buChar char="•"/>
        <a:defRPr sz="20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3">
            <a:extLst>
              <a:ext uri="{FF2B5EF4-FFF2-40B4-BE49-F238E27FC236}">
                <a16:creationId xmlns:a16="http://schemas.microsoft.com/office/drawing/2014/main" id="{94AA675E-AE57-4531-B505-52F5615B85B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spcBef>
                <a:spcPct val="20000"/>
              </a:spcBef>
              <a:buChar char="•"/>
              <a:defRPr sz="2400">
                <a:solidFill>
                  <a:srgbClr val="555555"/>
                </a:solidFill>
                <a:latin typeface="Arial" panose="020B0604020202020204" pitchFamily="34" charset="0"/>
              </a:defRPr>
            </a:lvl1pPr>
            <a:lvl2pPr marL="742950" indent="-285750" defTabSz="1042988">
              <a:spcBef>
                <a:spcPct val="20000"/>
              </a:spcBef>
              <a:buClr>
                <a:srgbClr val="004994"/>
              </a:buClr>
              <a:buChar char="•"/>
              <a:defRPr sz="2400">
                <a:solidFill>
                  <a:srgbClr val="555555"/>
                </a:solidFill>
                <a:latin typeface="Arial" panose="020B0604020202020204" pitchFamily="34" charset="0"/>
              </a:defRPr>
            </a:lvl2pPr>
            <a:lvl3pPr marL="1143000" indent="-228600" defTabSz="1042988">
              <a:spcBef>
                <a:spcPct val="20000"/>
              </a:spcBef>
              <a:buChar char="•"/>
              <a:defRPr sz="2400">
                <a:solidFill>
                  <a:srgbClr val="555555"/>
                </a:solidFill>
                <a:latin typeface="Arial" panose="020B0604020202020204" pitchFamily="34" charset="0"/>
              </a:defRPr>
            </a:lvl3pPr>
            <a:lvl4pPr marL="1600200" indent="-228600" defTabSz="1042988">
              <a:spcBef>
                <a:spcPct val="20000"/>
              </a:spcBef>
              <a:buChar char="•"/>
              <a:defRPr sz="2000">
                <a:solidFill>
                  <a:srgbClr val="555555"/>
                </a:solidFill>
                <a:latin typeface="Arial" panose="020B0604020202020204" pitchFamily="34" charset="0"/>
              </a:defRPr>
            </a:lvl4pPr>
            <a:lvl5pPr marL="2057400" indent="-228600" defTabSz="1042988">
              <a:spcBef>
                <a:spcPct val="20000"/>
              </a:spcBef>
              <a:buChar char="•"/>
              <a:defRPr sz="2000">
                <a:solidFill>
                  <a:srgbClr val="555555"/>
                </a:solidFill>
                <a:latin typeface="Arial" panose="020B0604020202020204" pitchFamily="34" charset="0"/>
              </a:defRPr>
            </a:lvl5pPr>
            <a:lvl6pPr marL="25146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6pPr>
            <a:lvl7pPr marL="29718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7pPr>
            <a:lvl8pPr marL="34290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8pPr>
            <a:lvl9pPr marL="38862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9pPr>
          </a:lstStyle>
          <a:p>
            <a:pPr algn="r">
              <a:spcBef>
                <a:spcPct val="0"/>
              </a:spcBef>
              <a:buFontTx/>
              <a:buNone/>
            </a:pPr>
            <a:r>
              <a:rPr lang="de-DE" altLang="de-DE" sz="1800"/>
              <a:t>Beispiel 09</a:t>
            </a:r>
          </a:p>
        </p:txBody>
      </p:sp>
      <p:sp>
        <p:nvSpPr>
          <p:cNvPr id="5123" name="Titel 5">
            <a:extLst>
              <a:ext uri="{FF2B5EF4-FFF2-40B4-BE49-F238E27FC236}">
                <a16:creationId xmlns:a16="http://schemas.microsoft.com/office/drawing/2014/main" id="{AC34DA41-3705-4020-B8B1-216EEB23E29C}"/>
              </a:ext>
            </a:extLst>
          </p:cNvPr>
          <p:cNvSpPr>
            <a:spLocks noGrp="1" noChangeArrowheads="1"/>
          </p:cNvSpPr>
          <p:nvPr>
            <p:ph type="ctrTitle"/>
          </p:nvPr>
        </p:nvSpPr>
        <p:spPr/>
        <p:txBody>
          <a:bodyPr/>
          <a:lstStyle/>
          <a:p>
            <a:pPr eaLnBrk="1" hangingPunct="1"/>
            <a:r>
              <a:rPr lang="de-DE" altLang="de-DE"/>
              <a:t>Berufskrankheiten aus der Praxis</a:t>
            </a:r>
          </a:p>
        </p:txBody>
      </p:sp>
      <p:sp>
        <p:nvSpPr>
          <p:cNvPr id="5124" name="Untertitel 6">
            <a:extLst>
              <a:ext uri="{FF2B5EF4-FFF2-40B4-BE49-F238E27FC236}">
                <a16:creationId xmlns:a16="http://schemas.microsoft.com/office/drawing/2014/main" id="{859A2FF5-D0D6-4576-96A4-D147CBE2671E}"/>
              </a:ext>
            </a:extLst>
          </p:cNvPr>
          <p:cNvSpPr>
            <a:spLocks noGrp="1" noChangeArrowheads="1"/>
          </p:cNvSpPr>
          <p:nvPr>
            <p:ph type="subTitle" idx="1"/>
          </p:nvPr>
        </p:nvSpPr>
        <p:spPr>
          <a:xfrm>
            <a:off x="3032125" y="3363913"/>
            <a:ext cx="5829300" cy="1752600"/>
          </a:xfrm>
        </p:spPr>
        <p:txBody>
          <a:bodyPr/>
          <a:lstStyle/>
          <a:p>
            <a:pPr marL="0" indent="0" eaLnBrk="1" hangingPunct="1">
              <a:buFontTx/>
              <a:buNone/>
            </a:pPr>
            <a:r>
              <a:rPr lang="de-DE" altLang="de-DE"/>
              <a:t>Belastung der Wirbelsäule durch Ganzkörpervibrationen im </a:t>
            </a:r>
            <a:r>
              <a:rPr lang="de-DE" altLang="de-DE" dirty="0"/>
              <a:t>Sitzen</a:t>
            </a:r>
          </a:p>
        </p:txBody>
      </p:sp>
      <p:pic>
        <p:nvPicPr>
          <p:cNvPr id="6" name="Picture 10">
            <a:extLst>
              <a:ext uri="{FF2B5EF4-FFF2-40B4-BE49-F238E27FC236}">
                <a16:creationId xmlns:a16="http://schemas.microsoft.com/office/drawing/2014/main" id="{9DBE5E00-C77D-4728-A04F-BB393C26B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5" y="6521077"/>
            <a:ext cx="801462" cy="78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64F30635-0981-44FC-AC07-82A443E596CF}"/>
              </a:ext>
            </a:extLst>
          </p:cNvPr>
          <p:cNvSpPr>
            <a:spLocks noGrp="1" noChangeArrowheads="1"/>
          </p:cNvSpPr>
          <p:nvPr>
            <p:ph type="title"/>
          </p:nvPr>
        </p:nvSpPr>
        <p:spPr>
          <a:xfrm>
            <a:off x="506413" y="1457325"/>
            <a:ext cx="9574212" cy="595313"/>
          </a:xfrm>
        </p:spPr>
        <p:txBody>
          <a:bodyPr/>
          <a:lstStyle/>
          <a:p>
            <a:pPr eaLnBrk="1" hangingPunct="1"/>
            <a:r>
              <a:rPr lang="de-DE" altLang="de-DE"/>
              <a:t>Ursachen der Erkrankung </a:t>
            </a:r>
          </a:p>
        </p:txBody>
      </p:sp>
      <p:sp>
        <p:nvSpPr>
          <p:cNvPr id="15363" name="Foliennummernplatzhalter 4">
            <a:extLst>
              <a:ext uri="{FF2B5EF4-FFF2-40B4-BE49-F238E27FC236}">
                <a16:creationId xmlns:a16="http://schemas.microsoft.com/office/drawing/2014/main" id="{42AA01E0-55A6-45F3-BE28-EBD8DA966D1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C4F92FF6-0027-4887-92A2-76F133DAE9FB}" type="slidenum">
              <a:rPr lang="de-DE" altLang="de-DE" sz="1500" b="0" smtClean="0">
                <a:solidFill>
                  <a:schemeClr val="bg1"/>
                </a:solidFill>
              </a:rPr>
              <a:pPr/>
              <a:t>10</a:t>
            </a:fld>
            <a:endParaRPr lang="de-DE" altLang="de-DE" sz="1500" b="0">
              <a:solidFill>
                <a:schemeClr val="bg1"/>
              </a:solidFill>
            </a:endParaRPr>
          </a:p>
        </p:txBody>
      </p:sp>
      <p:sp>
        <p:nvSpPr>
          <p:cNvPr id="13316" name="Inhaltsplatzhalter 2">
            <a:extLst>
              <a:ext uri="{FF2B5EF4-FFF2-40B4-BE49-F238E27FC236}">
                <a16:creationId xmlns:a16="http://schemas.microsoft.com/office/drawing/2014/main" id="{8C1CC683-B189-4F19-A467-64ADE2306C51}"/>
              </a:ext>
            </a:extLst>
          </p:cNvPr>
          <p:cNvSpPr>
            <a:spLocks noGrp="1"/>
          </p:cNvSpPr>
          <p:nvPr>
            <p:ph idx="1"/>
          </p:nvPr>
        </p:nvSpPr>
        <p:spPr>
          <a:xfrm>
            <a:off x="512763" y="2362200"/>
            <a:ext cx="8228012" cy="4575175"/>
          </a:xfrm>
        </p:spPr>
        <p:txBody>
          <a:bodyPr/>
          <a:lstStyle/>
          <a:p>
            <a:pPr>
              <a:lnSpc>
                <a:spcPct val="120000"/>
              </a:lnSpc>
              <a:spcBef>
                <a:spcPts val="600"/>
              </a:spcBef>
              <a:buClr>
                <a:srgbClr val="004994"/>
              </a:buClr>
              <a:buFont typeface="Arial" panose="020B0604020202020204" pitchFamily="34" charset="0"/>
              <a:buChar char="•"/>
              <a:defRPr/>
            </a:pPr>
            <a:r>
              <a:rPr lang="de-DE" altLang="de-DE" sz="2000" kern="1200" dirty="0">
                <a:solidFill>
                  <a:schemeClr val="tx1"/>
                </a:solidFill>
                <a:latin typeface="Arial" panose="020B0604020202020204" pitchFamily="34" charset="0"/>
              </a:rPr>
              <a:t>Starke Vibrationsbelastung durch unebene Fahrwege</a:t>
            </a:r>
          </a:p>
          <a:p>
            <a:pPr>
              <a:lnSpc>
                <a:spcPct val="120000"/>
              </a:lnSpc>
              <a:spcBef>
                <a:spcPts val="600"/>
              </a:spcBef>
              <a:buClr>
                <a:srgbClr val="004994"/>
              </a:buClr>
              <a:buFont typeface="Arial" panose="020B0604020202020204" pitchFamily="34" charset="0"/>
              <a:buChar char="•"/>
              <a:defRPr/>
            </a:pPr>
            <a:r>
              <a:rPr lang="de-DE" altLang="de-DE" sz="2000" kern="1200" dirty="0">
                <a:solidFill>
                  <a:schemeClr val="tx1"/>
                </a:solidFill>
                <a:latin typeface="Arial" panose="020B0604020202020204" pitchFamily="34" charset="0"/>
              </a:rPr>
              <a:t>Zu hohe Dauer der Belastung des Rückens pro Schicht </a:t>
            </a:r>
          </a:p>
          <a:p>
            <a:pPr>
              <a:lnSpc>
                <a:spcPct val="120000"/>
              </a:lnSpc>
              <a:spcBef>
                <a:spcPts val="600"/>
              </a:spcBef>
              <a:buClr>
                <a:srgbClr val="004994"/>
              </a:buClr>
              <a:buFont typeface="Arial" panose="020B0604020202020204" pitchFamily="34" charset="0"/>
              <a:buChar char="•"/>
              <a:defRPr/>
            </a:pPr>
            <a:r>
              <a:rPr lang="de-DE" altLang="de-DE" sz="2000" kern="1200" dirty="0">
                <a:solidFill>
                  <a:schemeClr val="tx1"/>
                </a:solidFill>
                <a:latin typeface="Arial" panose="020B0604020202020204" pitchFamily="34" charset="0"/>
              </a:rPr>
              <a:t>Einseitige körperliche Belastung </a:t>
            </a:r>
          </a:p>
          <a:p>
            <a:pPr>
              <a:lnSpc>
                <a:spcPct val="120000"/>
              </a:lnSpc>
              <a:spcBef>
                <a:spcPts val="600"/>
              </a:spcBef>
              <a:buClr>
                <a:srgbClr val="004994"/>
              </a:buClr>
              <a:buFont typeface="Arial" panose="020B0604020202020204" pitchFamily="34" charset="0"/>
              <a:buChar char="•"/>
              <a:defRPr/>
            </a:pPr>
            <a:r>
              <a:rPr lang="de-DE" altLang="de-DE" sz="2000" kern="1200" dirty="0">
                <a:solidFill>
                  <a:schemeClr val="tx1"/>
                </a:solidFill>
                <a:latin typeface="Arial" panose="020B0604020202020204" pitchFamily="34" charset="0"/>
              </a:rPr>
              <a:t>Verdrehte Haltung während des Fahrens</a:t>
            </a:r>
          </a:p>
          <a:p>
            <a:pPr>
              <a:lnSpc>
                <a:spcPct val="120000"/>
              </a:lnSpc>
              <a:spcBef>
                <a:spcPts val="600"/>
              </a:spcBef>
              <a:buClr>
                <a:srgbClr val="004994"/>
              </a:buClr>
              <a:buFont typeface="Arial" panose="020B0604020202020204" pitchFamily="34" charset="0"/>
              <a:buChar char="•"/>
              <a:defRPr/>
            </a:pPr>
            <a:r>
              <a:rPr lang="de-DE" altLang="de-DE" sz="2000" kern="1200" dirty="0">
                <a:solidFill>
                  <a:schemeClr val="tx1"/>
                </a:solidFill>
                <a:latin typeface="Arial" panose="020B0604020202020204" pitchFamily="34" charset="0"/>
              </a:rPr>
              <a:t>Zu hohe Geschwindigkeit beim Fahren</a:t>
            </a:r>
          </a:p>
          <a:p>
            <a:pPr>
              <a:lnSpc>
                <a:spcPct val="120000"/>
              </a:lnSpc>
              <a:spcBef>
                <a:spcPts val="600"/>
              </a:spcBef>
              <a:buClr>
                <a:srgbClr val="004994"/>
              </a:buClr>
              <a:buFont typeface="Arial" panose="020B0604020202020204" pitchFamily="34" charset="0"/>
              <a:buChar char="•"/>
              <a:defRPr/>
            </a:pPr>
            <a:r>
              <a:rPr lang="de-DE" altLang="de-DE" sz="2000" kern="1200" dirty="0">
                <a:solidFill>
                  <a:schemeClr val="tx1"/>
                </a:solidFill>
                <a:latin typeface="Arial" panose="020B0604020202020204" pitchFamily="34" charset="0"/>
              </a:rPr>
              <a:t>Ungefederter Fahrersitz in den ersten Jahren der Tätigkeit</a:t>
            </a:r>
          </a:p>
          <a:p>
            <a:pPr marL="0" indent="0">
              <a:buFontTx/>
              <a:buNone/>
              <a:defRPr/>
            </a:pPr>
            <a:endParaRPr lang="de-DE" altLang="de-DE" sz="2000"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4A571540-CC01-4377-9781-E11E997820ED}"/>
              </a:ext>
            </a:extLst>
          </p:cNvPr>
          <p:cNvSpPr>
            <a:spLocks noGrp="1" noChangeArrowheads="1"/>
          </p:cNvSpPr>
          <p:nvPr>
            <p:ph type="title"/>
          </p:nvPr>
        </p:nvSpPr>
        <p:spPr>
          <a:xfrm>
            <a:off x="506413" y="1457325"/>
            <a:ext cx="9574212" cy="595313"/>
          </a:xfrm>
        </p:spPr>
        <p:txBody>
          <a:bodyPr/>
          <a:lstStyle/>
          <a:p>
            <a:pPr eaLnBrk="1" hangingPunct="1"/>
            <a:r>
              <a:rPr lang="de-DE" altLang="de-DE"/>
              <a:t>Maßnahmen</a:t>
            </a:r>
          </a:p>
        </p:txBody>
      </p:sp>
      <p:sp>
        <p:nvSpPr>
          <p:cNvPr id="16387" name="Foliennummernplatzhalter 4">
            <a:extLst>
              <a:ext uri="{FF2B5EF4-FFF2-40B4-BE49-F238E27FC236}">
                <a16:creationId xmlns:a16="http://schemas.microsoft.com/office/drawing/2014/main" id="{C7C5EC04-7193-4CD7-BBEF-7C0692FD0C4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62C24C66-256C-48D8-BC3B-0E9C9A9C978B}" type="slidenum">
              <a:rPr lang="de-DE" altLang="de-DE" sz="1500" b="0" smtClean="0">
                <a:solidFill>
                  <a:schemeClr val="bg1"/>
                </a:solidFill>
              </a:rPr>
              <a:pPr/>
              <a:t>11</a:t>
            </a:fld>
            <a:endParaRPr lang="de-DE" altLang="de-DE" sz="1500" b="0">
              <a:solidFill>
                <a:schemeClr val="bg1"/>
              </a:solidFill>
            </a:endParaRPr>
          </a:p>
        </p:txBody>
      </p:sp>
      <p:sp>
        <p:nvSpPr>
          <p:cNvPr id="16388" name="Inhaltsplatzhalter 2">
            <a:extLst>
              <a:ext uri="{FF2B5EF4-FFF2-40B4-BE49-F238E27FC236}">
                <a16:creationId xmlns:a16="http://schemas.microsoft.com/office/drawing/2014/main" id="{EEB50BD3-3422-4831-BD14-045A0FFBE81E}"/>
              </a:ext>
            </a:extLst>
          </p:cNvPr>
          <p:cNvSpPr>
            <a:spLocks noGrp="1"/>
          </p:cNvSpPr>
          <p:nvPr>
            <p:ph idx="1"/>
          </p:nvPr>
        </p:nvSpPr>
        <p:spPr>
          <a:xfrm>
            <a:off x="512763" y="2365375"/>
            <a:ext cx="9209087" cy="4575175"/>
          </a:xfrm>
        </p:spPr>
        <p:txBody>
          <a:bodyPr/>
          <a:lstStyle/>
          <a:p>
            <a:pPr>
              <a:lnSpc>
                <a:spcPct val="120000"/>
              </a:lnSpc>
              <a:spcBef>
                <a:spcPts val="600"/>
              </a:spcBef>
              <a:buClr>
                <a:srgbClr val="004994"/>
              </a:buClr>
              <a:buFont typeface="Arial" panose="020B0604020202020204" pitchFamily="34" charset="0"/>
              <a:buChar char="•"/>
              <a:defRPr/>
            </a:pPr>
            <a:r>
              <a:rPr lang="de-DE" altLang="de-DE" sz="2000" kern="1200" dirty="0">
                <a:solidFill>
                  <a:schemeClr val="tx1"/>
                </a:solidFill>
                <a:latin typeface="Arial" panose="020B0604020202020204" pitchFamily="34" charset="0"/>
              </a:rPr>
              <a:t>Die Fahrbahn wird regelmäßig instandgesetzt. </a:t>
            </a:r>
          </a:p>
          <a:p>
            <a:pPr>
              <a:lnSpc>
                <a:spcPct val="120000"/>
              </a:lnSpc>
              <a:spcBef>
                <a:spcPts val="600"/>
              </a:spcBef>
              <a:buClr>
                <a:srgbClr val="004994"/>
              </a:buClr>
              <a:buFont typeface="Arial" panose="020B0604020202020204" pitchFamily="34" charset="0"/>
              <a:buChar char="•"/>
              <a:defRPr/>
            </a:pPr>
            <a:r>
              <a:rPr lang="de-DE" altLang="de-DE" sz="2000" kern="1200" dirty="0">
                <a:solidFill>
                  <a:schemeClr val="tx1"/>
                </a:solidFill>
                <a:latin typeface="Arial" panose="020B0604020202020204" pitchFamily="34" charset="0"/>
              </a:rPr>
              <a:t>Die Schwelle zur Halle wird baulich neu gestaltet.</a:t>
            </a:r>
          </a:p>
          <a:p>
            <a:pPr>
              <a:lnSpc>
                <a:spcPct val="120000"/>
              </a:lnSpc>
              <a:spcBef>
                <a:spcPts val="600"/>
              </a:spcBef>
              <a:buClr>
                <a:srgbClr val="004994"/>
              </a:buClr>
              <a:buFont typeface="Arial" panose="020B0604020202020204" pitchFamily="34" charset="0"/>
              <a:buChar char="•"/>
              <a:defRPr/>
            </a:pPr>
            <a:r>
              <a:rPr lang="de-DE" altLang="de-DE" sz="2000" kern="1200" dirty="0">
                <a:solidFill>
                  <a:schemeClr val="tx1"/>
                </a:solidFill>
                <a:latin typeface="Arial" panose="020B0604020202020204" pitchFamily="34" charset="0"/>
              </a:rPr>
              <a:t>Die vorhandenen Gabelstapler werden regelmäßig ersetzt. </a:t>
            </a:r>
          </a:p>
          <a:p>
            <a:pPr>
              <a:lnSpc>
                <a:spcPct val="120000"/>
              </a:lnSpc>
              <a:spcBef>
                <a:spcPts val="600"/>
              </a:spcBef>
              <a:buClr>
                <a:srgbClr val="004994"/>
              </a:buClr>
              <a:buFont typeface="Arial" panose="020B0604020202020204" pitchFamily="34" charset="0"/>
              <a:buChar char="•"/>
              <a:defRPr/>
            </a:pPr>
            <a:r>
              <a:rPr lang="de-DE" altLang="de-DE" sz="2000" kern="1200" dirty="0">
                <a:solidFill>
                  <a:schemeClr val="tx1"/>
                </a:solidFill>
                <a:latin typeface="Arial" panose="020B0604020202020204" pitchFamily="34" charset="0"/>
              </a:rPr>
              <a:t>Die Belastung durch Schwingung wird gemessen.</a:t>
            </a:r>
          </a:p>
          <a:p>
            <a:pPr>
              <a:lnSpc>
                <a:spcPct val="120000"/>
              </a:lnSpc>
              <a:spcBef>
                <a:spcPts val="600"/>
              </a:spcBef>
              <a:buClr>
                <a:srgbClr val="004994"/>
              </a:buClr>
              <a:buFont typeface="Arial" panose="020B0604020202020204" pitchFamily="34" charset="0"/>
              <a:buChar char="•"/>
              <a:defRPr/>
            </a:pPr>
            <a:r>
              <a:rPr lang="de-DE" altLang="de-DE" sz="2000" kern="1200" dirty="0">
                <a:solidFill>
                  <a:schemeClr val="tx1"/>
                </a:solidFill>
                <a:latin typeface="Arial" panose="020B0604020202020204" pitchFamily="34" charset="0"/>
              </a:rPr>
              <a:t>Die Beschäftigten stellen die Sitze auf ihr Körpergewicht ein.</a:t>
            </a:r>
          </a:p>
          <a:p>
            <a:pPr marL="0" indent="0">
              <a:spcBef>
                <a:spcPts val="600"/>
              </a:spcBef>
              <a:buFontTx/>
              <a:buNone/>
              <a:defRPr/>
            </a:pPr>
            <a:endParaRPr lang="de-DE" altLang="de-DE" sz="2000" b="1" dirty="0">
              <a:solidFill>
                <a:schemeClr val="tx1"/>
              </a:solidFill>
            </a:endParaRPr>
          </a:p>
          <a:p>
            <a:pPr marL="0" indent="0">
              <a:spcBef>
                <a:spcPts val="600"/>
              </a:spcBef>
              <a:buFontTx/>
              <a:buNone/>
              <a:defRPr/>
            </a:pPr>
            <a:endParaRPr lang="de-DE" altLang="de-DE" sz="2000"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469841F6-9F7D-4EEB-85E4-A899B0508253}"/>
              </a:ext>
            </a:extLst>
          </p:cNvPr>
          <p:cNvSpPr>
            <a:spLocks noGrp="1" noChangeArrowheads="1"/>
          </p:cNvSpPr>
          <p:nvPr>
            <p:ph type="title"/>
          </p:nvPr>
        </p:nvSpPr>
        <p:spPr>
          <a:xfrm>
            <a:off x="506413" y="1457325"/>
            <a:ext cx="9574212" cy="595313"/>
          </a:xfrm>
        </p:spPr>
        <p:txBody>
          <a:bodyPr/>
          <a:lstStyle/>
          <a:p>
            <a:pPr eaLnBrk="1" hangingPunct="1"/>
            <a:r>
              <a:rPr lang="de-DE" altLang="de-DE" sz="2900"/>
              <a:t>Wissensblock: Grundsätzliches zu den Gefährdungen</a:t>
            </a:r>
          </a:p>
        </p:txBody>
      </p:sp>
      <p:sp>
        <p:nvSpPr>
          <p:cNvPr id="18435" name="Foliennummernplatzhalter 4">
            <a:extLst>
              <a:ext uri="{FF2B5EF4-FFF2-40B4-BE49-F238E27FC236}">
                <a16:creationId xmlns:a16="http://schemas.microsoft.com/office/drawing/2014/main" id="{4D6CF6B6-E598-4118-98B5-12BE42BFCBE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D75529E2-A7CB-4D1F-9599-C10BC442D5B5}" type="slidenum">
              <a:rPr lang="de-DE" altLang="de-DE" sz="1500" b="0" smtClean="0">
                <a:solidFill>
                  <a:schemeClr val="bg1"/>
                </a:solidFill>
              </a:rPr>
              <a:pPr/>
              <a:t>12</a:t>
            </a:fld>
            <a:endParaRPr lang="de-DE" altLang="de-DE" sz="1500" b="0">
              <a:solidFill>
                <a:schemeClr val="bg1"/>
              </a:solidFill>
            </a:endParaRPr>
          </a:p>
        </p:txBody>
      </p:sp>
      <p:sp>
        <p:nvSpPr>
          <p:cNvPr id="16388" name="Inhaltsplatzhalter 2">
            <a:extLst>
              <a:ext uri="{FF2B5EF4-FFF2-40B4-BE49-F238E27FC236}">
                <a16:creationId xmlns:a16="http://schemas.microsoft.com/office/drawing/2014/main" id="{83A690DF-BEFD-4086-B5A8-E2197FDE0163}"/>
              </a:ext>
            </a:extLst>
          </p:cNvPr>
          <p:cNvSpPr>
            <a:spLocks noGrp="1"/>
          </p:cNvSpPr>
          <p:nvPr>
            <p:ph idx="1"/>
          </p:nvPr>
        </p:nvSpPr>
        <p:spPr>
          <a:xfrm>
            <a:off x="522288" y="2355850"/>
            <a:ext cx="8983662" cy="4575175"/>
          </a:xfrm>
        </p:spPr>
        <p:txBody>
          <a:bodyPr/>
          <a:lstStyle/>
          <a:p>
            <a:pPr marL="0" indent="0">
              <a:lnSpc>
                <a:spcPct val="125000"/>
              </a:lnSpc>
              <a:spcBef>
                <a:spcPts val="600"/>
              </a:spcBef>
              <a:buClr>
                <a:srgbClr val="004994"/>
              </a:buClr>
              <a:buFontTx/>
              <a:buNone/>
              <a:defRPr/>
            </a:pPr>
            <a:r>
              <a:rPr lang="de-DE" altLang="de-DE" sz="2000" kern="1200" dirty="0">
                <a:solidFill>
                  <a:schemeClr val="tx1"/>
                </a:solidFill>
              </a:rPr>
              <a:t>Ganzkörpervibrationen, die in vertikaler Richtung auf eine sitzende Person einwirken, können zu bandscheibenbedingten Erkrankungen der Lendenwirbelsäule führen. Zu solchen Belastungen kann es auf unebenem Untergrund, insbesondere bei älteren ungefederten Fahrzeugen oder bei falscher Gewichtseinstellung des Sitzes, kommen.</a:t>
            </a:r>
          </a:p>
          <a:p>
            <a:pPr marL="0" indent="0">
              <a:spcBef>
                <a:spcPts val="600"/>
              </a:spcBef>
              <a:buFontTx/>
              <a:buNone/>
              <a:defRPr/>
            </a:pPr>
            <a:endParaRPr lang="de-DE" altLang="de-DE" sz="2000" b="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1B5D17C8-75A4-4C89-8965-2D0108843C6B}"/>
              </a:ext>
            </a:extLst>
          </p:cNvPr>
          <p:cNvSpPr>
            <a:spLocks noGrp="1" noChangeArrowheads="1"/>
          </p:cNvSpPr>
          <p:nvPr>
            <p:ph type="title"/>
          </p:nvPr>
        </p:nvSpPr>
        <p:spPr>
          <a:xfrm>
            <a:off x="506413" y="1457325"/>
            <a:ext cx="9574212" cy="595313"/>
          </a:xfrm>
        </p:spPr>
        <p:txBody>
          <a:bodyPr/>
          <a:lstStyle/>
          <a:p>
            <a:pPr eaLnBrk="1" hangingPunct="1"/>
            <a:r>
              <a:rPr lang="de-DE" altLang="de-DE"/>
              <a:t>Fragen für die Diskussionsrunde</a:t>
            </a:r>
          </a:p>
        </p:txBody>
      </p:sp>
      <p:sp>
        <p:nvSpPr>
          <p:cNvPr id="20483" name="Foliennummernplatzhalter 4">
            <a:extLst>
              <a:ext uri="{FF2B5EF4-FFF2-40B4-BE49-F238E27FC236}">
                <a16:creationId xmlns:a16="http://schemas.microsoft.com/office/drawing/2014/main" id="{04891B25-FF0E-47F2-9DA6-B0E9C0CE34E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6FA1277C-41C8-48DE-B47A-AC98F953CECE}" type="slidenum">
              <a:rPr lang="de-DE" altLang="de-DE" sz="1500" b="0" smtClean="0">
                <a:solidFill>
                  <a:schemeClr val="bg1"/>
                </a:solidFill>
              </a:rPr>
              <a:pPr/>
              <a:t>13</a:t>
            </a:fld>
            <a:endParaRPr lang="de-DE" altLang="de-DE" sz="1500" b="0">
              <a:solidFill>
                <a:schemeClr val="bg1"/>
              </a:solidFill>
            </a:endParaRPr>
          </a:p>
        </p:txBody>
      </p:sp>
      <p:sp>
        <p:nvSpPr>
          <p:cNvPr id="20484" name="Inhaltsplatzhalter 2">
            <a:extLst>
              <a:ext uri="{FF2B5EF4-FFF2-40B4-BE49-F238E27FC236}">
                <a16:creationId xmlns:a16="http://schemas.microsoft.com/office/drawing/2014/main" id="{1ECF2DC0-7C7D-45BC-87EA-FA4342567164}"/>
              </a:ext>
            </a:extLst>
          </p:cNvPr>
          <p:cNvSpPr>
            <a:spLocks noGrp="1" noChangeArrowheads="1"/>
          </p:cNvSpPr>
          <p:nvPr>
            <p:ph idx="1"/>
          </p:nvPr>
        </p:nvSpPr>
        <p:spPr>
          <a:xfrm>
            <a:off x="512763" y="2362200"/>
            <a:ext cx="9844087" cy="5032375"/>
          </a:xfrm>
        </p:spPr>
        <p:txBody>
          <a:bodyPr/>
          <a:lstStyle/>
          <a:p>
            <a:pPr marL="285750" indent="-285750">
              <a:lnSpc>
                <a:spcPct val="120000"/>
              </a:lnSpc>
              <a:spcBef>
                <a:spcPts val="500"/>
              </a:spcBef>
              <a:buClr>
                <a:srgbClr val="004994"/>
              </a:buClr>
              <a:buFont typeface="Arial" panose="020B0604020202020204" pitchFamily="34" charset="0"/>
              <a:buChar char="•"/>
              <a:defRPr/>
            </a:pPr>
            <a:r>
              <a:rPr lang="de-DE" altLang="de-DE" sz="1800" kern="1200" dirty="0">
                <a:solidFill>
                  <a:schemeClr val="tx1"/>
                </a:solidFill>
              </a:rPr>
              <a:t>An welchen Arbeitsplätzen treten bei uns Belastungen durch Schwingungen auf?</a:t>
            </a:r>
          </a:p>
          <a:p>
            <a:pPr marL="285750" indent="-285750">
              <a:lnSpc>
                <a:spcPct val="120000"/>
              </a:lnSpc>
              <a:spcBef>
                <a:spcPts val="500"/>
              </a:spcBef>
              <a:buClr>
                <a:srgbClr val="004994"/>
              </a:buClr>
              <a:buFont typeface="Arial" panose="020B0604020202020204" pitchFamily="34" charset="0"/>
              <a:buChar char="•"/>
              <a:defRPr/>
            </a:pPr>
            <a:r>
              <a:rPr lang="de-DE" altLang="de-DE" sz="1800" kern="1200" dirty="0">
                <a:solidFill>
                  <a:schemeClr val="tx1"/>
                </a:solidFill>
              </a:rPr>
              <a:t>Welchen Belastungen sind Fahrerinnen und Fahrer bei uns ausgesetzt?</a:t>
            </a:r>
          </a:p>
          <a:p>
            <a:pPr marL="285750" indent="-285750">
              <a:lnSpc>
                <a:spcPct val="120000"/>
              </a:lnSpc>
              <a:spcBef>
                <a:spcPts val="500"/>
              </a:spcBef>
              <a:buClr>
                <a:srgbClr val="004994"/>
              </a:buClr>
              <a:buFont typeface="Arial" panose="020B0604020202020204" pitchFamily="34" charset="0"/>
              <a:buChar char="•"/>
              <a:defRPr/>
            </a:pPr>
            <a:r>
              <a:rPr lang="de-DE" altLang="de-DE" sz="1800" kern="1200" dirty="0">
                <a:solidFill>
                  <a:schemeClr val="tx1"/>
                </a:solidFill>
              </a:rPr>
              <a:t>Was machen wir, um mögliche Belastungen zu vermeiden?</a:t>
            </a:r>
          </a:p>
          <a:p>
            <a:pPr marL="285750" indent="-285750">
              <a:lnSpc>
                <a:spcPct val="120000"/>
              </a:lnSpc>
              <a:spcBef>
                <a:spcPts val="500"/>
              </a:spcBef>
              <a:buClr>
                <a:srgbClr val="004994"/>
              </a:buClr>
              <a:buFont typeface="Arial" panose="020B0604020202020204" pitchFamily="34" charset="0"/>
              <a:buChar char="•"/>
              <a:defRPr/>
            </a:pPr>
            <a:r>
              <a:rPr lang="de-DE" altLang="de-DE" sz="1800" kern="1200" dirty="0">
                <a:solidFill>
                  <a:schemeClr val="tx1"/>
                </a:solidFill>
              </a:rPr>
              <a:t>Sind die Sitze unserer Gabelstapler in einem guten Zustand? </a:t>
            </a:r>
            <a:br>
              <a:rPr lang="de-DE" altLang="de-DE" sz="1800" kern="1200" dirty="0">
                <a:solidFill>
                  <a:schemeClr val="tx1"/>
                </a:solidFill>
              </a:rPr>
            </a:br>
            <a:r>
              <a:rPr lang="de-DE" altLang="de-DE" sz="1800" kern="1200" dirty="0">
                <a:solidFill>
                  <a:schemeClr val="tx1"/>
                </a:solidFill>
              </a:rPr>
              <a:t>Nutzen wir die Gewichtseinstellung? Wenn nein, warum nicht?</a:t>
            </a:r>
          </a:p>
          <a:p>
            <a:pPr marL="285750" indent="-285750">
              <a:lnSpc>
                <a:spcPct val="120000"/>
              </a:lnSpc>
              <a:spcBef>
                <a:spcPts val="500"/>
              </a:spcBef>
              <a:buClr>
                <a:srgbClr val="004994"/>
              </a:buClr>
              <a:buFont typeface="Arial" panose="020B0604020202020204" pitchFamily="34" charset="0"/>
              <a:buChar char="•"/>
              <a:defRPr/>
            </a:pPr>
            <a:r>
              <a:rPr lang="de-DE" altLang="de-DE" sz="1800" kern="1200" dirty="0">
                <a:solidFill>
                  <a:schemeClr val="tx1"/>
                </a:solidFill>
              </a:rPr>
              <a:t>Werden die Gabelstapler regelmäßig gewartet und geprüft?</a:t>
            </a:r>
          </a:p>
          <a:p>
            <a:pPr marL="285750" indent="-285750">
              <a:lnSpc>
                <a:spcPct val="120000"/>
              </a:lnSpc>
              <a:spcBef>
                <a:spcPts val="500"/>
              </a:spcBef>
              <a:buClr>
                <a:srgbClr val="004994"/>
              </a:buClr>
              <a:buFont typeface="Arial" panose="020B0604020202020204" pitchFamily="34" charset="0"/>
              <a:buChar char="•"/>
              <a:defRPr/>
            </a:pPr>
            <a:r>
              <a:rPr lang="de-DE" altLang="de-DE" sz="1800" kern="1200" dirty="0">
                <a:solidFill>
                  <a:schemeClr val="tx1"/>
                </a:solidFill>
              </a:rPr>
              <a:t>Wen sprechen wir an, wenn wir Mängel an der Fahrbahn (z. B. Unebenheiten, Schwellen, Schlaglöcher) oder an den Fahrzeugen feststellen? Gibt es aktuell Schäden?</a:t>
            </a:r>
          </a:p>
          <a:p>
            <a:pPr marL="285750" indent="-285750">
              <a:lnSpc>
                <a:spcPct val="120000"/>
              </a:lnSpc>
              <a:spcBef>
                <a:spcPts val="500"/>
              </a:spcBef>
              <a:buClr>
                <a:srgbClr val="004994"/>
              </a:buClr>
              <a:buFont typeface="Arial" panose="020B0604020202020204" pitchFamily="34" charset="0"/>
              <a:buChar char="•"/>
              <a:defRPr/>
            </a:pPr>
            <a:r>
              <a:rPr lang="de-DE" altLang="de-DE" sz="1800" kern="1200" dirty="0">
                <a:solidFill>
                  <a:schemeClr val="tx1"/>
                </a:solidFill>
              </a:rPr>
              <a:t>Bietet der Betrieb gesundheitsfördernde Maßnahmen an, z. B. Rückentrainings?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E0D875BA-6AA4-4396-914E-354EFF1F738E}"/>
              </a:ext>
            </a:extLst>
          </p:cNvPr>
          <p:cNvSpPr>
            <a:spLocks noGrp="1" noChangeArrowheads="1"/>
          </p:cNvSpPr>
          <p:nvPr>
            <p:ph type="title" idx="4294967295"/>
          </p:nvPr>
        </p:nvSpPr>
        <p:spPr>
          <a:xfrm>
            <a:off x="523875" y="1457325"/>
            <a:ext cx="9574213" cy="595313"/>
          </a:xfrm>
        </p:spPr>
        <p:txBody>
          <a:bodyPr/>
          <a:lstStyle/>
          <a:p>
            <a:pPr eaLnBrk="1" hangingPunct="1"/>
            <a:r>
              <a:rPr lang="de-DE" altLang="de-DE"/>
              <a:t>Arbeitssituation</a:t>
            </a:r>
          </a:p>
        </p:txBody>
      </p:sp>
      <p:sp>
        <p:nvSpPr>
          <p:cNvPr id="6147" name="Datumsplatzhalter 3">
            <a:extLst>
              <a:ext uri="{FF2B5EF4-FFF2-40B4-BE49-F238E27FC236}">
                <a16:creationId xmlns:a16="http://schemas.microsoft.com/office/drawing/2014/main" id="{F0F898FB-07A7-421D-9FCB-A44F1DE48057}"/>
              </a:ext>
            </a:extLst>
          </p:cNvPr>
          <p:cNvSpPr txBox="1">
            <a:spLocks noGrp="1"/>
          </p:cNvSpPr>
          <p:nvPr/>
        </p:nvSpPr>
        <p:spPr bwMode="auto">
          <a:xfrm>
            <a:off x="6064250" y="7023100"/>
            <a:ext cx="2133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endParaRPr lang="de-DE" altLang="de-DE" sz="1400" b="0">
              <a:solidFill>
                <a:schemeClr val="bg1"/>
              </a:solidFill>
            </a:endParaRPr>
          </a:p>
        </p:txBody>
      </p:sp>
      <p:sp>
        <p:nvSpPr>
          <p:cNvPr id="6148" name="Foliennummernplatzhalter 4">
            <a:extLst>
              <a:ext uri="{FF2B5EF4-FFF2-40B4-BE49-F238E27FC236}">
                <a16:creationId xmlns:a16="http://schemas.microsoft.com/office/drawing/2014/main" id="{795BFC7E-1429-430A-8E9B-BBE818FFA1DC}"/>
              </a:ext>
            </a:extLst>
          </p:cNvPr>
          <p:cNvSpPr txBox="1">
            <a:spLocks noGrp="1"/>
          </p:cNvSpPr>
          <p:nvPr/>
        </p:nvSpPr>
        <p:spPr bwMode="auto">
          <a:xfrm>
            <a:off x="8580438" y="7023100"/>
            <a:ext cx="1584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r>
              <a:rPr lang="de-DE" altLang="de-DE" sz="1500" b="0">
                <a:solidFill>
                  <a:schemeClr val="bg1"/>
                </a:solidFill>
              </a:rPr>
              <a:t>Seite </a:t>
            </a:r>
            <a:fld id="{67975943-079F-41CE-BC6B-E5E57153398A}" type="slidenum">
              <a:rPr lang="de-DE" altLang="de-DE" sz="1500" b="0">
                <a:solidFill>
                  <a:schemeClr val="bg1"/>
                </a:solidFill>
              </a:rPr>
              <a:pPr algn="r" eaLnBrk="1" hangingPunct="1"/>
              <a:t>2</a:t>
            </a:fld>
            <a:endParaRPr lang="de-DE" altLang="de-DE" sz="1500" b="0">
              <a:solidFill>
                <a:schemeClr val="bg1"/>
              </a:solidFill>
            </a:endParaRPr>
          </a:p>
        </p:txBody>
      </p:sp>
      <p:sp>
        <p:nvSpPr>
          <p:cNvPr id="5125" name="Rechteck 6">
            <a:extLst>
              <a:ext uri="{FF2B5EF4-FFF2-40B4-BE49-F238E27FC236}">
                <a16:creationId xmlns:a16="http://schemas.microsoft.com/office/drawing/2014/main" id="{D2C5D3B3-421D-4E73-A212-FD32B35A11D2}"/>
              </a:ext>
            </a:extLst>
          </p:cNvPr>
          <p:cNvSpPr>
            <a:spLocks noChangeArrowheads="1"/>
          </p:cNvSpPr>
          <p:nvPr/>
        </p:nvSpPr>
        <p:spPr bwMode="auto">
          <a:xfrm>
            <a:off x="430213" y="2052638"/>
            <a:ext cx="76914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defRPr/>
            </a:pPr>
            <a:r>
              <a:rPr lang="de-DE" altLang="de-DE" sz="1800" dirty="0">
                <a:solidFill>
                  <a:schemeClr val="tx1"/>
                </a:solidFill>
              </a:rPr>
              <a:t>Person</a:t>
            </a:r>
          </a:p>
          <a:p>
            <a:pPr marL="176213" indent="-176213">
              <a:spcBef>
                <a:spcPts val="600"/>
              </a:spcBef>
              <a:buClr>
                <a:srgbClr val="004994"/>
              </a:buClr>
              <a:buFont typeface="Arial" panose="020B0604020202020204" pitchFamily="34" charset="0"/>
              <a:buChar char="•"/>
              <a:defRPr/>
            </a:pPr>
            <a:r>
              <a:rPr lang="de-DE" altLang="de-DE" sz="1800" b="0" dirty="0">
                <a:solidFill>
                  <a:schemeClr val="tx1"/>
                </a:solidFill>
              </a:rPr>
              <a:t>58-jähriger Beschäftigter in einem Betonstein-Werk</a:t>
            </a:r>
          </a:p>
          <a:p>
            <a:pPr marL="176213" indent="-176213">
              <a:spcBef>
                <a:spcPts val="600"/>
              </a:spcBef>
              <a:buClr>
                <a:srgbClr val="004994"/>
              </a:buClr>
              <a:buFont typeface="Arial" panose="020B0604020202020204" pitchFamily="34" charset="0"/>
              <a:buChar char="•"/>
              <a:defRPr/>
            </a:pPr>
            <a:r>
              <a:rPr lang="de-DE" altLang="de-DE" sz="1800" b="0" dirty="0">
                <a:solidFill>
                  <a:schemeClr val="tx1"/>
                </a:solidFill>
              </a:rPr>
              <a:t>ungelernt, seit 40 Jahren als Gabelstaplerfahrer tätig</a:t>
            </a:r>
            <a:endParaRPr lang="de-DE" altLang="de-DE" sz="1800" b="0" dirty="0"/>
          </a:p>
        </p:txBody>
      </p:sp>
      <p:sp>
        <p:nvSpPr>
          <p:cNvPr id="6150" name="Rechteck 7">
            <a:extLst>
              <a:ext uri="{FF2B5EF4-FFF2-40B4-BE49-F238E27FC236}">
                <a16:creationId xmlns:a16="http://schemas.microsoft.com/office/drawing/2014/main" id="{7B3370D5-7556-4791-8666-F3B02869BDC5}"/>
              </a:ext>
            </a:extLst>
          </p:cNvPr>
          <p:cNvSpPr>
            <a:spLocks noChangeArrowheads="1"/>
          </p:cNvSpPr>
          <p:nvPr/>
        </p:nvSpPr>
        <p:spPr bwMode="auto">
          <a:xfrm>
            <a:off x="439738" y="3494088"/>
            <a:ext cx="9444037" cy="289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dirty="0">
                <a:solidFill>
                  <a:schemeClr val="tx1"/>
                </a:solidFill>
              </a:rPr>
              <a:t>Aufgabe/Tätigkeit</a:t>
            </a:r>
          </a:p>
          <a:p>
            <a:pPr>
              <a:lnSpc>
                <a:spcPct val="120000"/>
              </a:lnSpc>
              <a:spcBef>
                <a:spcPts val="600"/>
              </a:spcBef>
              <a:buClr>
                <a:srgbClr val="004994"/>
              </a:buClr>
            </a:pPr>
            <a:r>
              <a:rPr lang="de-DE" altLang="de-DE" sz="1800" b="0" dirty="0">
                <a:solidFill>
                  <a:schemeClr val="tx1"/>
                </a:solidFill>
              </a:rPr>
              <a:t>Der Beschäftigte fährt die im Unternehmen hergestellten Produkte (u. a. Dachsteine, Gehwegplatten, Winkelstützen) auf Paletten von der Produktion zum Lagerplatz und vom Lagerplatz zum LKW. Pro Schicht fährt er durchschnittlich 7 Stunden.</a:t>
            </a:r>
          </a:p>
          <a:p>
            <a:pPr>
              <a:lnSpc>
                <a:spcPct val="120000"/>
              </a:lnSpc>
              <a:spcBef>
                <a:spcPts val="600"/>
              </a:spcBef>
              <a:buClr>
                <a:srgbClr val="004994"/>
              </a:buClr>
            </a:pPr>
            <a:r>
              <a:rPr lang="de-DE" altLang="de-DE" sz="1800" b="0" dirty="0">
                <a:solidFill>
                  <a:schemeClr val="tx1"/>
                </a:solidFill>
              </a:rPr>
              <a:t>Gelegentlich muss er auch den Radlader bedienen, wenn an der Sternanlage Material verschoben werden muss. Dies kommt in der Woche durchschnittlich für eine Stunde vor. </a:t>
            </a:r>
          </a:p>
          <a:p>
            <a:pPr>
              <a:lnSpc>
                <a:spcPct val="120000"/>
              </a:lnSpc>
              <a:spcBef>
                <a:spcPts val="600"/>
              </a:spcBef>
              <a:buClr>
                <a:srgbClr val="004994"/>
              </a:buClr>
            </a:pPr>
            <a:r>
              <a:rPr lang="de-DE" altLang="de-DE" sz="1800" b="0" dirty="0">
                <a:solidFill>
                  <a:schemeClr val="tx1"/>
                </a:solidFill>
              </a:rPr>
              <a:t>Der Großteil der Fahrwege ist mit Betonplatten befestigt. Über die Jahre wird die Fahrbahnsituation schlechter.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EB6E7D4-7359-4BF0-9BB5-36491D072EBC}"/>
              </a:ext>
            </a:extLst>
          </p:cNvPr>
          <p:cNvPicPr>
            <a:picLocks noChangeAspect="1"/>
          </p:cNvPicPr>
          <p:nvPr/>
        </p:nvPicPr>
        <p:blipFill rotWithShape="1">
          <a:blip r:embed="rId3">
            <a:extLst>
              <a:ext uri="{28A0092B-C50C-407E-A947-70E740481C1C}">
                <a14:useLocalDpi xmlns:a14="http://schemas.microsoft.com/office/drawing/2010/main" val="0"/>
              </a:ext>
            </a:extLst>
          </a:blip>
          <a:srcRect l="679" b="766"/>
          <a:stretch/>
        </p:blipFill>
        <p:spPr>
          <a:xfrm>
            <a:off x="5237163" y="1554163"/>
            <a:ext cx="5149400" cy="5148000"/>
          </a:xfrm>
          <a:prstGeom prst="rect">
            <a:avLst/>
          </a:prstGeom>
        </p:spPr>
      </p:pic>
      <p:sp>
        <p:nvSpPr>
          <p:cNvPr id="7172" name="Titel 1">
            <a:extLst>
              <a:ext uri="{FF2B5EF4-FFF2-40B4-BE49-F238E27FC236}">
                <a16:creationId xmlns:a16="http://schemas.microsoft.com/office/drawing/2014/main" id="{E4680F40-A87B-484A-876D-349DE899F31D}"/>
              </a:ext>
            </a:extLst>
          </p:cNvPr>
          <p:cNvSpPr>
            <a:spLocks noGrp="1" noChangeArrowheads="1"/>
          </p:cNvSpPr>
          <p:nvPr>
            <p:ph type="title"/>
          </p:nvPr>
        </p:nvSpPr>
        <p:spPr>
          <a:xfrm>
            <a:off x="506413" y="1457325"/>
            <a:ext cx="9574212" cy="595313"/>
          </a:xfrm>
        </p:spPr>
        <p:txBody>
          <a:bodyPr/>
          <a:lstStyle/>
          <a:p>
            <a:pPr eaLnBrk="1" hangingPunct="1"/>
            <a:r>
              <a:rPr lang="de-DE" altLang="de-DE"/>
              <a:t>Station / Tätigkeit </a:t>
            </a:r>
          </a:p>
        </p:txBody>
      </p:sp>
      <p:sp>
        <p:nvSpPr>
          <p:cNvPr id="7173" name="Foliennummernplatzhalter 4">
            <a:extLst>
              <a:ext uri="{FF2B5EF4-FFF2-40B4-BE49-F238E27FC236}">
                <a16:creationId xmlns:a16="http://schemas.microsoft.com/office/drawing/2014/main" id="{09C556B3-F30D-48CD-92A3-6D2BB4ADE23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9D2D5DAF-78AD-4873-BAAF-7749F0600EE2}" type="slidenum">
              <a:rPr lang="de-DE" altLang="de-DE" sz="1500" b="0" smtClean="0">
                <a:solidFill>
                  <a:schemeClr val="bg1"/>
                </a:solidFill>
              </a:rPr>
              <a:pPr/>
              <a:t>3</a:t>
            </a:fld>
            <a:endParaRPr lang="de-DE" altLang="de-DE" sz="1500" b="0">
              <a:solidFill>
                <a:schemeClr val="bg1"/>
              </a:solidFill>
            </a:endParaRPr>
          </a:p>
        </p:txBody>
      </p:sp>
      <p:sp>
        <p:nvSpPr>
          <p:cNvPr id="7174" name="Rechteck 6">
            <a:extLst>
              <a:ext uri="{FF2B5EF4-FFF2-40B4-BE49-F238E27FC236}">
                <a16:creationId xmlns:a16="http://schemas.microsoft.com/office/drawing/2014/main" id="{2F8B5A47-9E83-4003-B6BC-0E12500CCCCD}"/>
              </a:ext>
            </a:extLst>
          </p:cNvPr>
          <p:cNvSpPr>
            <a:spLocks noChangeArrowheads="1"/>
          </p:cNvSpPr>
          <p:nvPr/>
        </p:nvSpPr>
        <p:spPr bwMode="auto">
          <a:xfrm>
            <a:off x="958850" y="2205038"/>
            <a:ext cx="38481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Zu Beginn seiner Tätigkeit ist der Beschäftigte 18 Jahre alt und gesund. Er transportiert mit einem Gabelstapler Paletten mit Steinen über das Firmengelände. </a:t>
            </a:r>
          </a:p>
          <a:p>
            <a:pPr>
              <a:lnSpc>
                <a:spcPct val="120000"/>
              </a:lnSpc>
              <a:spcBef>
                <a:spcPts val="600"/>
              </a:spcBef>
              <a:buClr>
                <a:srgbClr val="004994"/>
              </a:buClr>
            </a:pPr>
            <a:r>
              <a:rPr lang="de-DE" altLang="de-DE" sz="1800" b="0" dirty="0">
                <a:solidFill>
                  <a:schemeClr val="tx1"/>
                </a:solidFill>
              </a:rPr>
              <a:t>Die Betonplatten, über die er fährt, sind intakt. Das Fahrzeug ist in einem einwandfreien Zustand.</a:t>
            </a:r>
          </a:p>
        </p:txBody>
      </p:sp>
      <p:sp>
        <p:nvSpPr>
          <p:cNvPr id="7175" name="Ellipse 15">
            <a:extLst>
              <a:ext uri="{FF2B5EF4-FFF2-40B4-BE49-F238E27FC236}">
                <a16:creationId xmlns:a16="http://schemas.microsoft.com/office/drawing/2014/main" id="{C2A8BFC7-BFCF-40B3-AE54-0C8416ACCB0B}"/>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1</a:t>
            </a:r>
            <a:endParaRPr lang="de-DE" altLang="de-DE" sz="1400">
              <a:solidFill>
                <a:schemeClr val="bg1"/>
              </a:solidFill>
            </a:endParaRPr>
          </a:p>
        </p:txBody>
      </p:sp>
      <p:sp>
        <p:nvSpPr>
          <p:cNvPr id="2" name="Textfeld 1">
            <a:extLst>
              <a:ext uri="{FF2B5EF4-FFF2-40B4-BE49-F238E27FC236}">
                <a16:creationId xmlns:a16="http://schemas.microsoft.com/office/drawing/2014/main" id="{94F6173A-B74E-43F5-9557-7EC599AD4B48}"/>
              </a:ext>
            </a:extLst>
          </p:cNvPr>
          <p:cNvSpPr txBox="1"/>
          <p:nvPr/>
        </p:nvSpPr>
        <p:spPr>
          <a:xfrm>
            <a:off x="8853488" y="6288088"/>
            <a:ext cx="137953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1978</a:t>
            </a:r>
          </a:p>
        </p:txBody>
      </p:sp>
      <p:sp>
        <p:nvSpPr>
          <p:cNvPr id="7171" name="Rechteck 8">
            <a:extLst>
              <a:ext uri="{FF2B5EF4-FFF2-40B4-BE49-F238E27FC236}">
                <a16:creationId xmlns:a16="http://schemas.microsoft.com/office/drawing/2014/main" id="{587F4E6F-1E7F-43C7-A5F2-1F62FA4F3027}"/>
              </a:ext>
            </a:extLst>
          </p:cNvPr>
          <p:cNvSpPr>
            <a:spLocks noChangeArrowheads="1"/>
          </p:cNvSpPr>
          <p:nvPr/>
        </p:nvSpPr>
        <p:spPr bwMode="auto">
          <a:xfrm>
            <a:off x="5237163" y="1554163"/>
            <a:ext cx="5148262" cy="51480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C9EBC70-E08A-4FD1-9BA5-46E82FC1A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925" y="1549400"/>
            <a:ext cx="5148000" cy="5148000"/>
          </a:xfrm>
          <a:prstGeom prst="rect">
            <a:avLst/>
          </a:prstGeom>
        </p:spPr>
      </p:pic>
      <p:sp>
        <p:nvSpPr>
          <p:cNvPr id="9219" name="Foliennummernplatzhalter 4">
            <a:extLst>
              <a:ext uri="{FF2B5EF4-FFF2-40B4-BE49-F238E27FC236}">
                <a16:creationId xmlns:a16="http://schemas.microsoft.com/office/drawing/2014/main" id="{404D9D1A-952F-4973-954A-E8F60BDC077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BF295B78-AC3E-4E64-897A-E89D67D889C8}" type="slidenum">
              <a:rPr lang="de-DE" altLang="de-DE" sz="1500" b="0" smtClean="0">
                <a:solidFill>
                  <a:schemeClr val="bg1"/>
                </a:solidFill>
              </a:rPr>
              <a:pPr/>
              <a:t>4</a:t>
            </a:fld>
            <a:endParaRPr lang="de-DE" altLang="de-DE" sz="1500" b="0">
              <a:solidFill>
                <a:schemeClr val="bg1"/>
              </a:solidFill>
            </a:endParaRPr>
          </a:p>
        </p:txBody>
      </p:sp>
      <p:sp>
        <p:nvSpPr>
          <p:cNvPr id="9220" name="Rechteck 6">
            <a:extLst>
              <a:ext uri="{FF2B5EF4-FFF2-40B4-BE49-F238E27FC236}">
                <a16:creationId xmlns:a16="http://schemas.microsoft.com/office/drawing/2014/main" id="{7CBCF876-B7E6-4757-B0C0-16F931EA1934}"/>
              </a:ext>
            </a:extLst>
          </p:cNvPr>
          <p:cNvSpPr>
            <a:spLocks noChangeArrowheads="1"/>
          </p:cNvSpPr>
          <p:nvPr/>
        </p:nvSpPr>
        <p:spPr bwMode="auto">
          <a:xfrm>
            <a:off x="958850" y="2201863"/>
            <a:ext cx="3773488"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a:solidFill>
                  <a:schemeClr val="tx1"/>
                </a:solidFill>
              </a:rPr>
              <a:t>Er transportiert Paletten mit Formsteinen vom Lagerplatz zum LKW.</a:t>
            </a:r>
          </a:p>
        </p:txBody>
      </p:sp>
      <p:sp>
        <p:nvSpPr>
          <p:cNvPr id="9221" name="Ellipse 15">
            <a:extLst>
              <a:ext uri="{FF2B5EF4-FFF2-40B4-BE49-F238E27FC236}">
                <a16:creationId xmlns:a16="http://schemas.microsoft.com/office/drawing/2014/main" id="{6FF3B310-49E2-4B5F-9390-0C1D6503541A}"/>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2</a:t>
            </a:r>
            <a:endParaRPr lang="de-DE" altLang="de-DE" sz="1400">
              <a:solidFill>
                <a:schemeClr val="bg1"/>
              </a:solidFill>
            </a:endParaRPr>
          </a:p>
        </p:txBody>
      </p:sp>
      <p:sp>
        <p:nvSpPr>
          <p:cNvPr id="9223" name="Titel 1">
            <a:extLst>
              <a:ext uri="{FF2B5EF4-FFF2-40B4-BE49-F238E27FC236}">
                <a16:creationId xmlns:a16="http://schemas.microsoft.com/office/drawing/2014/main" id="{A2B92C0D-120A-4C98-B7A8-202259286372}"/>
              </a:ext>
            </a:extLst>
          </p:cNvPr>
          <p:cNvSpPr>
            <a:spLocks noGrp="1" noChangeArrowheads="1"/>
          </p:cNvSpPr>
          <p:nvPr>
            <p:ph type="title"/>
          </p:nvPr>
        </p:nvSpPr>
        <p:spPr>
          <a:xfrm>
            <a:off x="506413" y="1457325"/>
            <a:ext cx="9574212" cy="595313"/>
          </a:xfrm>
        </p:spPr>
        <p:txBody>
          <a:bodyPr/>
          <a:lstStyle/>
          <a:p>
            <a:pPr eaLnBrk="1" hangingPunct="1"/>
            <a:r>
              <a:rPr lang="de-DE" altLang="de-DE"/>
              <a:t>Station / Tätigkeit </a:t>
            </a:r>
          </a:p>
        </p:txBody>
      </p:sp>
      <p:sp>
        <p:nvSpPr>
          <p:cNvPr id="9" name="Textfeld 8">
            <a:extLst>
              <a:ext uri="{FF2B5EF4-FFF2-40B4-BE49-F238E27FC236}">
                <a16:creationId xmlns:a16="http://schemas.microsoft.com/office/drawing/2014/main" id="{99B5B867-D232-442C-BC6D-9D07C36574C7}"/>
              </a:ext>
            </a:extLst>
          </p:cNvPr>
          <p:cNvSpPr txBox="1"/>
          <p:nvPr/>
        </p:nvSpPr>
        <p:spPr>
          <a:xfrm>
            <a:off x="8394700" y="6278563"/>
            <a:ext cx="1838325"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1978–2018</a:t>
            </a:r>
          </a:p>
        </p:txBody>
      </p:sp>
      <p:sp>
        <p:nvSpPr>
          <p:cNvPr id="9222" name="Rechteck 13">
            <a:extLst>
              <a:ext uri="{FF2B5EF4-FFF2-40B4-BE49-F238E27FC236}">
                <a16:creationId xmlns:a16="http://schemas.microsoft.com/office/drawing/2014/main" id="{C6234625-8EF4-4C8D-83B5-AD6131ECADEC}"/>
              </a:ext>
            </a:extLst>
          </p:cNvPr>
          <p:cNvSpPr>
            <a:spLocks noChangeArrowheads="1"/>
          </p:cNvSpPr>
          <p:nvPr/>
        </p:nvSpPr>
        <p:spPr bwMode="auto">
          <a:xfrm>
            <a:off x="5241925" y="1549400"/>
            <a:ext cx="5148263" cy="5148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CBBDBAA-A353-419B-82F8-0101635B4967}"/>
              </a:ext>
            </a:extLst>
          </p:cNvPr>
          <p:cNvPicPr>
            <a:picLocks noChangeAspect="1"/>
          </p:cNvPicPr>
          <p:nvPr/>
        </p:nvPicPr>
        <p:blipFill rotWithShape="1">
          <a:blip r:embed="rId3">
            <a:extLst>
              <a:ext uri="{28A0092B-C50C-407E-A947-70E740481C1C}">
                <a14:useLocalDpi xmlns:a14="http://schemas.microsoft.com/office/drawing/2010/main" val="0"/>
              </a:ext>
            </a:extLst>
          </a:blip>
          <a:srcRect l="1203" b="1221"/>
          <a:stretch/>
        </p:blipFill>
        <p:spPr>
          <a:xfrm>
            <a:off x="5244400" y="1549400"/>
            <a:ext cx="5145788" cy="5148000"/>
          </a:xfrm>
          <a:prstGeom prst="rect">
            <a:avLst/>
          </a:prstGeom>
        </p:spPr>
      </p:pic>
      <p:sp>
        <p:nvSpPr>
          <p:cNvPr id="10243" name="Titel 1">
            <a:extLst>
              <a:ext uri="{FF2B5EF4-FFF2-40B4-BE49-F238E27FC236}">
                <a16:creationId xmlns:a16="http://schemas.microsoft.com/office/drawing/2014/main" id="{5C3AF49A-91C0-4355-A05C-C9291C16E9BD}"/>
              </a:ext>
            </a:extLst>
          </p:cNvPr>
          <p:cNvSpPr>
            <a:spLocks noGrp="1" noChangeArrowheads="1"/>
          </p:cNvSpPr>
          <p:nvPr>
            <p:ph type="title"/>
          </p:nvPr>
        </p:nvSpPr>
        <p:spPr>
          <a:xfrm>
            <a:off x="506413" y="1457325"/>
            <a:ext cx="9574212" cy="595313"/>
          </a:xfrm>
        </p:spPr>
        <p:txBody>
          <a:bodyPr/>
          <a:lstStyle/>
          <a:p>
            <a:pPr eaLnBrk="1" hangingPunct="1"/>
            <a:r>
              <a:rPr lang="de-DE" altLang="de-DE"/>
              <a:t>Station / Tätigkeit </a:t>
            </a:r>
          </a:p>
        </p:txBody>
      </p:sp>
      <p:sp>
        <p:nvSpPr>
          <p:cNvPr id="10244" name="Foliennummernplatzhalter 4">
            <a:extLst>
              <a:ext uri="{FF2B5EF4-FFF2-40B4-BE49-F238E27FC236}">
                <a16:creationId xmlns:a16="http://schemas.microsoft.com/office/drawing/2014/main" id="{E0D4CCE4-E340-4543-979B-947157DBDFD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B7C76FCA-2C18-404C-B02C-820154CCE527}" type="slidenum">
              <a:rPr lang="de-DE" altLang="de-DE" sz="1500" b="0" smtClean="0">
                <a:solidFill>
                  <a:schemeClr val="bg1"/>
                </a:solidFill>
              </a:rPr>
              <a:pPr/>
              <a:t>5</a:t>
            </a:fld>
            <a:endParaRPr lang="de-DE" altLang="de-DE" sz="1500" b="0">
              <a:solidFill>
                <a:schemeClr val="bg1"/>
              </a:solidFill>
            </a:endParaRPr>
          </a:p>
        </p:txBody>
      </p:sp>
      <p:sp>
        <p:nvSpPr>
          <p:cNvPr id="10245" name="Rechteck 6">
            <a:extLst>
              <a:ext uri="{FF2B5EF4-FFF2-40B4-BE49-F238E27FC236}">
                <a16:creationId xmlns:a16="http://schemas.microsoft.com/office/drawing/2014/main" id="{D8ECA1A2-02B6-4702-A9A3-27A6FEEB0722}"/>
              </a:ext>
            </a:extLst>
          </p:cNvPr>
          <p:cNvSpPr>
            <a:spLocks noChangeArrowheads="1"/>
          </p:cNvSpPr>
          <p:nvPr/>
        </p:nvSpPr>
        <p:spPr bwMode="auto">
          <a:xfrm>
            <a:off x="958850" y="2214563"/>
            <a:ext cx="39893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a:solidFill>
                  <a:schemeClr val="tx1"/>
                </a:solidFill>
              </a:rPr>
              <a:t>Mit dem Radlader schiebt er Material an der Sternanlage zusammen.</a:t>
            </a:r>
            <a:endParaRPr lang="de-DE" altLang="de-DE" sz="1400" b="0">
              <a:solidFill>
                <a:srgbClr val="FF0000"/>
              </a:solidFill>
            </a:endParaRPr>
          </a:p>
        </p:txBody>
      </p:sp>
      <p:sp>
        <p:nvSpPr>
          <p:cNvPr id="10246" name="Ellipse 15">
            <a:extLst>
              <a:ext uri="{FF2B5EF4-FFF2-40B4-BE49-F238E27FC236}">
                <a16:creationId xmlns:a16="http://schemas.microsoft.com/office/drawing/2014/main" id="{C8F8602D-5CD0-4E08-BD73-19365E52B5EB}"/>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3</a:t>
            </a:r>
            <a:endParaRPr lang="de-DE" altLang="de-DE" sz="1400">
              <a:solidFill>
                <a:schemeClr val="bg1"/>
              </a:solidFill>
            </a:endParaRPr>
          </a:p>
        </p:txBody>
      </p:sp>
      <p:sp>
        <p:nvSpPr>
          <p:cNvPr id="10" name="Textfeld 9">
            <a:extLst>
              <a:ext uri="{FF2B5EF4-FFF2-40B4-BE49-F238E27FC236}">
                <a16:creationId xmlns:a16="http://schemas.microsoft.com/office/drawing/2014/main" id="{CADCEB70-0954-4D79-B60D-9C2D7D0C4542}"/>
              </a:ext>
            </a:extLst>
          </p:cNvPr>
          <p:cNvSpPr txBox="1"/>
          <p:nvPr/>
        </p:nvSpPr>
        <p:spPr>
          <a:xfrm>
            <a:off x="8394700" y="6278563"/>
            <a:ext cx="1838325"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1978–2018</a:t>
            </a:r>
          </a:p>
        </p:txBody>
      </p:sp>
      <p:sp>
        <p:nvSpPr>
          <p:cNvPr id="10247" name="Rechteck 11">
            <a:extLst>
              <a:ext uri="{FF2B5EF4-FFF2-40B4-BE49-F238E27FC236}">
                <a16:creationId xmlns:a16="http://schemas.microsoft.com/office/drawing/2014/main" id="{42E012C7-7441-44CA-8639-5B22AA680B2F}"/>
              </a:ext>
            </a:extLst>
          </p:cNvPr>
          <p:cNvSpPr>
            <a:spLocks noChangeArrowheads="1"/>
          </p:cNvSpPr>
          <p:nvPr/>
        </p:nvSpPr>
        <p:spPr bwMode="auto">
          <a:xfrm>
            <a:off x="5241925" y="1549400"/>
            <a:ext cx="5148263" cy="5148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A245DDB-A1DE-42D1-BC94-837A440F9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433" y="1549400"/>
            <a:ext cx="5148000" cy="5148000"/>
          </a:xfrm>
          <a:prstGeom prst="rect">
            <a:avLst/>
          </a:prstGeom>
        </p:spPr>
      </p:pic>
      <p:sp>
        <p:nvSpPr>
          <p:cNvPr id="11268" name="Titel 1">
            <a:extLst>
              <a:ext uri="{FF2B5EF4-FFF2-40B4-BE49-F238E27FC236}">
                <a16:creationId xmlns:a16="http://schemas.microsoft.com/office/drawing/2014/main" id="{8BFC4F59-4CB8-4A1F-A4FC-215081953EB7}"/>
              </a:ext>
            </a:extLst>
          </p:cNvPr>
          <p:cNvSpPr>
            <a:spLocks noGrp="1" noChangeArrowheads="1"/>
          </p:cNvSpPr>
          <p:nvPr>
            <p:ph type="title"/>
          </p:nvPr>
        </p:nvSpPr>
        <p:spPr>
          <a:xfrm>
            <a:off x="506413" y="1457325"/>
            <a:ext cx="9574212" cy="595313"/>
          </a:xfrm>
        </p:spPr>
        <p:txBody>
          <a:bodyPr/>
          <a:lstStyle/>
          <a:p>
            <a:pPr eaLnBrk="1" hangingPunct="1"/>
            <a:r>
              <a:rPr lang="de-DE" altLang="de-DE"/>
              <a:t>Station / Tätigkeit </a:t>
            </a:r>
          </a:p>
        </p:txBody>
      </p:sp>
      <p:sp>
        <p:nvSpPr>
          <p:cNvPr id="11269" name="Foliennummernplatzhalter 4">
            <a:extLst>
              <a:ext uri="{FF2B5EF4-FFF2-40B4-BE49-F238E27FC236}">
                <a16:creationId xmlns:a16="http://schemas.microsoft.com/office/drawing/2014/main" id="{864B9048-2B7E-455D-AB1E-DDEE1FCFED0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52394607-19A0-48D1-A184-0F677CC5F2CB}" type="slidenum">
              <a:rPr lang="de-DE" altLang="de-DE" sz="1500" b="0" smtClean="0">
                <a:solidFill>
                  <a:schemeClr val="bg1"/>
                </a:solidFill>
              </a:rPr>
              <a:pPr/>
              <a:t>6</a:t>
            </a:fld>
            <a:endParaRPr lang="de-DE" altLang="de-DE" sz="1500" b="0">
              <a:solidFill>
                <a:schemeClr val="bg1"/>
              </a:solidFill>
            </a:endParaRPr>
          </a:p>
        </p:txBody>
      </p:sp>
      <p:sp>
        <p:nvSpPr>
          <p:cNvPr id="11270" name="Rechteck 6">
            <a:extLst>
              <a:ext uri="{FF2B5EF4-FFF2-40B4-BE49-F238E27FC236}">
                <a16:creationId xmlns:a16="http://schemas.microsoft.com/office/drawing/2014/main" id="{344753DD-0A6E-407D-8220-C44B940AFF0C}"/>
              </a:ext>
            </a:extLst>
          </p:cNvPr>
          <p:cNvSpPr>
            <a:spLocks noChangeArrowheads="1"/>
          </p:cNvSpPr>
          <p:nvPr/>
        </p:nvSpPr>
        <p:spPr bwMode="auto">
          <a:xfrm>
            <a:off x="958850" y="2211388"/>
            <a:ext cx="4087813"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Mit den Jahren verschlechtern sich sowohl Fahrzeug- als auch Fahrweg-zustand. Die Belastungen durch Erschütterungen beim Fahren nehmen zu.</a:t>
            </a:r>
          </a:p>
          <a:p>
            <a:pPr>
              <a:lnSpc>
                <a:spcPct val="120000"/>
              </a:lnSpc>
              <a:spcBef>
                <a:spcPts val="600"/>
              </a:spcBef>
              <a:buClr>
                <a:srgbClr val="004994"/>
              </a:buClr>
            </a:pPr>
            <a:r>
              <a:rPr lang="de-DE" altLang="de-DE" sz="1800" b="0" dirty="0">
                <a:solidFill>
                  <a:schemeClr val="tx1"/>
                </a:solidFill>
              </a:rPr>
              <a:t>An der Einfahrt zur Halle ist bei jeder Durchfahrt eine erhöhte Schwelle zu passieren, wodurch es jedes Mal zu einem starken Stoß im Rücken kommt.</a:t>
            </a:r>
          </a:p>
          <a:p>
            <a:pPr>
              <a:lnSpc>
                <a:spcPct val="120000"/>
              </a:lnSpc>
              <a:spcBef>
                <a:spcPts val="600"/>
              </a:spcBef>
              <a:buClr>
                <a:srgbClr val="004994"/>
              </a:buClr>
            </a:pPr>
            <a:endParaRPr lang="de-DE" altLang="de-DE" sz="1400" b="0" dirty="0">
              <a:solidFill>
                <a:srgbClr val="FF0000"/>
              </a:solidFill>
            </a:endParaRPr>
          </a:p>
          <a:p>
            <a:pPr>
              <a:lnSpc>
                <a:spcPct val="120000"/>
              </a:lnSpc>
              <a:spcBef>
                <a:spcPts val="600"/>
              </a:spcBef>
              <a:buClr>
                <a:srgbClr val="004994"/>
              </a:buClr>
            </a:pPr>
            <a:endParaRPr lang="de-DE" altLang="de-DE" sz="1400" b="0" dirty="0">
              <a:solidFill>
                <a:srgbClr val="FF0000"/>
              </a:solidFill>
            </a:endParaRPr>
          </a:p>
          <a:p>
            <a:pPr>
              <a:lnSpc>
                <a:spcPct val="120000"/>
              </a:lnSpc>
              <a:spcBef>
                <a:spcPts val="600"/>
              </a:spcBef>
              <a:buClr>
                <a:srgbClr val="004994"/>
              </a:buClr>
            </a:pPr>
            <a:endParaRPr lang="de-DE" altLang="de-DE" sz="1400" b="0" dirty="0">
              <a:solidFill>
                <a:srgbClr val="FF0000"/>
              </a:solidFill>
            </a:endParaRPr>
          </a:p>
        </p:txBody>
      </p:sp>
      <p:sp>
        <p:nvSpPr>
          <p:cNvPr id="11271" name="Ellipse 15">
            <a:extLst>
              <a:ext uri="{FF2B5EF4-FFF2-40B4-BE49-F238E27FC236}">
                <a16:creationId xmlns:a16="http://schemas.microsoft.com/office/drawing/2014/main" id="{60FDB6AF-7B84-4156-8203-84F2117464DE}"/>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4</a:t>
            </a:r>
            <a:endParaRPr lang="de-DE" altLang="de-DE" sz="1400">
              <a:solidFill>
                <a:schemeClr val="bg1"/>
              </a:solidFill>
            </a:endParaRPr>
          </a:p>
        </p:txBody>
      </p:sp>
      <p:sp>
        <p:nvSpPr>
          <p:cNvPr id="10" name="Textfeld 9">
            <a:extLst>
              <a:ext uri="{FF2B5EF4-FFF2-40B4-BE49-F238E27FC236}">
                <a16:creationId xmlns:a16="http://schemas.microsoft.com/office/drawing/2014/main" id="{10EF48D6-F4EB-434B-88F7-D54D4A8B8F4A}"/>
              </a:ext>
            </a:extLst>
          </p:cNvPr>
          <p:cNvSpPr txBox="1"/>
          <p:nvPr/>
        </p:nvSpPr>
        <p:spPr>
          <a:xfrm>
            <a:off x="8394700" y="6278563"/>
            <a:ext cx="1838325"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1978–2018</a:t>
            </a:r>
          </a:p>
        </p:txBody>
      </p:sp>
      <p:sp>
        <p:nvSpPr>
          <p:cNvPr id="11267" name="Rechteck 11">
            <a:extLst>
              <a:ext uri="{FF2B5EF4-FFF2-40B4-BE49-F238E27FC236}">
                <a16:creationId xmlns:a16="http://schemas.microsoft.com/office/drawing/2014/main" id="{6E6BE204-ACB4-48EC-AC28-2C9BFE1E8903}"/>
              </a:ext>
            </a:extLst>
          </p:cNvPr>
          <p:cNvSpPr>
            <a:spLocks noChangeArrowheads="1"/>
          </p:cNvSpPr>
          <p:nvPr/>
        </p:nvSpPr>
        <p:spPr bwMode="auto">
          <a:xfrm>
            <a:off x="5241925" y="1549400"/>
            <a:ext cx="5148263" cy="5148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EDF6921-ACC3-4784-8A64-BDE53B6A8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200" y="2343150"/>
            <a:ext cx="4356000" cy="4356000"/>
          </a:xfrm>
          <a:prstGeom prst="rect">
            <a:avLst/>
          </a:prstGeom>
        </p:spPr>
      </p:pic>
      <p:sp>
        <p:nvSpPr>
          <p:cNvPr id="12291" name="Titel 1">
            <a:extLst>
              <a:ext uri="{FF2B5EF4-FFF2-40B4-BE49-F238E27FC236}">
                <a16:creationId xmlns:a16="http://schemas.microsoft.com/office/drawing/2014/main" id="{8D831D1F-D146-4A2A-BE17-E33EBE8189C7}"/>
              </a:ext>
            </a:extLst>
          </p:cNvPr>
          <p:cNvSpPr>
            <a:spLocks noGrp="1" noChangeArrowheads="1"/>
          </p:cNvSpPr>
          <p:nvPr>
            <p:ph type="title"/>
          </p:nvPr>
        </p:nvSpPr>
        <p:spPr>
          <a:xfrm>
            <a:off x="506413" y="1457325"/>
            <a:ext cx="9574212" cy="595313"/>
          </a:xfrm>
        </p:spPr>
        <p:txBody>
          <a:bodyPr/>
          <a:lstStyle/>
          <a:p>
            <a:r>
              <a:rPr lang="de-DE" altLang="de-DE"/>
              <a:t>Beschwerden und Diagnose</a:t>
            </a:r>
          </a:p>
        </p:txBody>
      </p:sp>
      <p:sp>
        <p:nvSpPr>
          <p:cNvPr id="12292" name="Foliennummernplatzhalter 4">
            <a:extLst>
              <a:ext uri="{FF2B5EF4-FFF2-40B4-BE49-F238E27FC236}">
                <a16:creationId xmlns:a16="http://schemas.microsoft.com/office/drawing/2014/main" id="{DB2742F0-CA3A-4386-9174-62B2B9499F3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60696618-1579-4B4C-8566-7806CE39309C}" type="slidenum">
              <a:rPr lang="de-DE" altLang="de-DE" sz="1500" b="0" smtClean="0">
                <a:solidFill>
                  <a:schemeClr val="bg1"/>
                </a:solidFill>
              </a:rPr>
              <a:pPr/>
              <a:t>7</a:t>
            </a:fld>
            <a:endParaRPr lang="de-DE" altLang="de-DE" sz="1500" b="0">
              <a:solidFill>
                <a:schemeClr val="bg1"/>
              </a:solidFill>
            </a:endParaRPr>
          </a:p>
        </p:txBody>
      </p:sp>
      <p:sp>
        <p:nvSpPr>
          <p:cNvPr id="6" name="Inhaltsplatzhalter 2">
            <a:extLst>
              <a:ext uri="{FF2B5EF4-FFF2-40B4-BE49-F238E27FC236}">
                <a16:creationId xmlns:a16="http://schemas.microsoft.com/office/drawing/2014/main" id="{912813E0-5DA1-49F0-B6D0-1FB1F321A3F9}"/>
              </a:ext>
            </a:extLst>
          </p:cNvPr>
          <p:cNvSpPr>
            <a:spLocks noGrp="1"/>
          </p:cNvSpPr>
          <p:nvPr>
            <p:ph idx="1"/>
          </p:nvPr>
        </p:nvSpPr>
        <p:spPr>
          <a:xfrm>
            <a:off x="1044575" y="2260600"/>
            <a:ext cx="4137025" cy="2762250"/>
          </a:xfrm>
        </p:spPr>
        <p:txBody>
          <a:bodyPr/>
          <a:lstStyle/>
          <a:p>
            <a:pPr marL="0" indent="0" defTabSz="914400">
              <a:lnSpc>
                <a:spcPct val="120000"/>
              </a:lnSpc>
              <a:spcBef>
                <a:spcPts val="600"/>
              </a:spcBef>
              <a:buClr>
                <a:srgbClr val="004994"/>
              </a:buClr>
              <a:buFontTx/>
              <a:buNone/>
              <a:defRPr/>
            </a:pPr>
            <a:r>
              <a:rPr lang="de-DE" sz="1800" kern="1200" dirty="0">
                <a:solidFill>
                  <a:schemeClr val="tx1"/>
                </a:solidFill>
              </a:rPr>
              <a:t>Die ersten gesundheitlichen Probleme treten auf. Er geht zum Hausarzt. Dieser überweist ihn zum Orthopäden, der einen Bandscheibenvorfall im Bereich der Lendenwirbelsäule diagnostiziert. </a:t>
            </a:r>
          </a:p>
          <a:p>
            <a:pPr marL="0" indent="0" defTabSz="914400">
              <a:lnSpc>
                <a:spcPct val="120000"/>
              </a:lnSpc>
              <a:spcBef>
                <a:spcPts val="600"/>
              </a:spcBef>
              <a:buClr>
                <a:srgbClr val="004994"/>
              </a:buClr>
              <a:buFontTx/>
              <a:buNone/>
              <a:defRPr/>
            </a:pPr>
            <a:r>
              <a:rPr lang="de-DE" sz="1800" kern="1200" dirty="0">
                <a:solidFill>
                  <a:schemeClr val="tx1"/>
                </a:solidFill>
              </a:rPr>
              <a:t>Der Beschäftigte kann jedoch noch unter Einnahme von Schmerzmitteln weiterarbeiten. </a:t>
            </a:r>
          </a:p>
          <a:p>
            <a:pPr marL="0" indent="0" defTabSz="914400">
              <a:lnSpc>
                <a:spcPct val="120000"/>
              </a:lnSpc>
              <a:spcBef>
                <a:spcPts val="600"/>
              </a:spcBef>
              <a:buClr>
                <a:srgbClr val="004994"/>
              </a:buClr>
              <a:buFontTx/>
              <a:buNone/>
              <a:defRPr/>
            </a:pPr>
            <a:endParaRPr lang="de-DE" sz="1800" kern="1200" dirty="0">
              <a:solidFill>
                <a:schemeClr val="tx1"/>
              </a:solidFill>
            </a:endParaRPr>
          </a:p>
          <a:p>
            <a:pPr marL="0" indent="0" defTabSz="914400">
              <a:lnSpc>
                <a:spcPct val="120000"/>
              </a:lnSpc>
              <a:spcBef>
                <a:spcPts val="600"/>
              </a:spcBef>
              <a:buClr>
                <a:srgbClr val="004994"/>
              </a:buClr>
              <a:buFontTx/>
              <a:buNone/>
              <a:defRPr/>
            </a:pPr>
            <a:endParaRPr lang="de-DE" sz="1400" kern="1200" dirty="0">
              <a:solidFill>
                <a:srgbClr val="FF0000"/>
              </a:solidFill>
            </a:endParaRPr>
          </a:p>
        </p:txBody>
      </p:sp>
      <p:sp>
        <p:nvSpPr>
          <p:cNvPr id="12294" name="Ellipse 15">
            <a:extLst>
              <a:ext uri="{FF2B5EF4-FFF2-40B4-BE49-F238E27FC236}">
                <a16:creationId xmlns:a16="http://schemas.microsoft.com/office/drawing/2014/main" id="{01903740-0E9F-4D1E-9D39-C033BC6ECA05}"/>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5</a:t>
            </a:r>
            <a:endParaRPr lang="de-DE" altLang="de-DE" sz="1400">
              <a:solidFill>
                <a:schemeClr val="bg1"/>
              </a:solidFill>
            </a:endParaRPr>
          </a:p>
        </p:txBody>
      </p:sp>
      <p:sp>
        <p:nvSpPr>
          <p:cNvPr id="10" name="Textfeld 9">
            <a:extLst>
              <a:ext uri="{FF2B5EF4-FFF2-40B4-BE49-F238E27FC236}">
                <a16:creationId xmlns:a16="http://schemas.microsoft.com/office/drawing/2014/main" id="{D985411B-3D0D-409D-A54C-1016016368EE}"/>
              </a:ext>
            </a:extLst>
          </p:cNvPr>
          <p:cNvSpPr txBox="1"/>
          <p:nvPr/>
        </p:nvSpPr>
        <p:spPr>
          <a:xfrm>
            <a:off x="8991600" y="6272213"/>
            <a:ext cx="1241425"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2010</a:t>
            </a:r>
          </a:p>
        </p:txBody>
      </p:sp>
      <p:sp>
        <p:nvSpPr>
          <p:cNvPr id="12295" name="Rechteck 11">
            <a:extLst>
              <a:ext uri="{FF2B5EF4-FFF2-40B4-BE49-F238E27FC236}">
                <a16:creationId xmlns:a16="http://schemas.microsoft.com/office/drawing/2014/main" id="{709F7DE4-452D-43F3-B086-FFA0E0499234}"/>
              </a:ext>
            </a:extLst>
          </p:cNvPr>
          <p:cNvSpPr>
            <a:spLocks noChangeArrowheads="1"/>
          </p:cNvSpPr>
          <p:nvPr/>
        </p:nvSpPr>
        <p:spPr bwMode="auto">
          <a:xfrm>
            <a:off x="6045200" y="2343150"/>
            <a:ext cx="4344988" cy="434498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D4E95F3-9559-4AFC-A373-2237A58F7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200" y="2329509"/>
            <a:ext cx="4356000" cy="4358629"/>
          </a:xfrm>
          <a:prstGeom prst="rect">
            <a:avLst/>
          </a:prstGeom>
        </p:spPr>
      </p:pic>
      <p:sp>
        <p:nvSpPr>
          <p:cNvPr id="13315" name="Titel 1">
            <a:extLst>
              <a:ext uri="{FF2B5EF4-FFF2-40B4-BE49-F238E27FC236}">
                <a16:creationId xmlns:a16="http://schemas.microsoft.com/office/drawing/2014/main" id="{14D6D673-6FA2-49EB-892F-46D94AEB4E69}"/>
              </a:ext>
            </a:extLst>
          </p:cNvPr>
          <p:cNvSpPr>
            <a:spLocks noGrp="1" noChangeArrowheads="1"/>
          </p:cNvSpPr>
          <p:nvPr>
            <p:ph type="title"/>
          </p:nvPr>
        </p:nvSpPr>
        <p:spPr>
          <a:xfrm>
            <a:off x="506413" y="1457325"/>
            <a:ext cx="9574212" cy="595313"/>
          </a:xfrm>
        </p:spPr>
        <p:txBody>
          <a:bodyPr/>
          <a:lstStyle/>
          <a:p>
            <a:r>
              <a:rPr lang="de-DE" altLang="de-DE"/>
              <a:t>Zeitraum nach der Diagnose</a:t>
            </a:r>
          </a:p>
        </p:txBody>
      </p:sp>
      <p:sp>
        <p:nvSpPr>
          <p:cNvPr id="13316" name="Foliennummernplatzhalter 4">
            <a:extLst>
              <a:ext uri="{FF2B5EF4-FFF2-40B4-BE49-F238E27FC236}">
                <a16:creationId xmlns:a16="http://schemas.microsoft.com/office/drawing/2014/main" id="{14EE8491-A0AC-4681-A9FA-9C7B6BC0C4D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CE798158-C6EB-4CCC-9F94-303E54C3D021}" type="slidenum">
              <a:rPr lang="de-DE" altLang="de-DE" sz="1500" b="0" smtClean="0">
                <a:solidFill>
                  <a:schemeClr val="bg1"/>
                </a:solidFill>
              </a:rPr>
              <a:pPr/>
              <a:t>8</a:t>
            </a:fld>
            <a:endParaRPr lang="de-DE" altLang="de-DE" sz="1500" b="0">
              <a:solidFill>
                <a:schemeClr val="bg1"/>
              </a:solidFill>
            </a:endParaRPr>
          </a:p>
        </p:txBody>
      </p:sp>
      <p:sp>
        <p:nvSpPr>
          <p:cNvPr id="6" name="Inhaltsplatzhalter 2">
            <a:extLst>
              <a:ext uri="{FF2B5EF4-FFF2-40B4-BE49-F238E27FC236}">
                <a16:creationId xmlns:a16="http://schemas.microsoft.com/office/drawing/2014/main" id="{0F944242-662A-47C2-8E35-C1DEE7DACFE5}"/>
              </a:ext>
            </a:extLst>
          </p:cNvPr>
          <p:cNvSpPr>
            <a:spLocks noGrp="1"/>
          </p:cNvSpPr>
          <p:nvPr>
            <p:ph idx="1"/>
          </p:nvPr>
        </p:nvSpPr>
        <p:spPr>
          <a:xfrm>
            <a:off x="1044575" y="2257425"/>
            <a:ext cx="4344988" cy="2762250"/>
          </a:xfrm>
        </p:spPr>
        <p:txBody>
          <a:bodyPr/>
          <a:lstStyle/>
          <a:p>
            <a:pPr marL="0" indent="0" defTabSz="914400">
              <a:lnSpc>
                <a:spcPct val="120000"/>
              </a:lnSpc>
              <a:spcBef>
                <a:spcPts val="600"/>
              </a:spcBef>
              <a:buClr>
                <a:srgbClr val="004994"/>
              </a:buClr>
              <a:buFontTx/>
              <a:buNone/>
              <a:defRPr/>
            </a:pPr>
            <a:r>
              <a:rPr lang="de-DE" sz="1800" kern="1200" dirty="0">
                <a:solidFill>
                  <a:srgbClr val="000000"/>
                </a:solidFill>
              </a:rPr>
              <a:t>Schließlich wird er operiert. Die Beschwerden halten jedoch an, sodass der Beschäftigte seine Tätigkeit als Gabelstaplerfahrer nicht mehr ausführen kann. Er verliert seinen Arbeitsplatz, weil es für ihn im </a:t>
            </a:r>
            <a:r>
              <a:rPr lang="de-DE" sz="1800" kern="1200" dirty="0">
                <a:solidFill>
                  <a:schemeClr val="tx1"/>
                </a:solidFill>
              </a:rPr>
              <a:t>Unternehmen keine alternative Arbeit gibt.</a:t>
            </a:r>
          </a:p>
        </p:txBody>
      </p:sp>
      <p:sp>
        <p:nvSpPr>
          <p:cNvPr id="13318" name="Ellipse 15">
            <a:extLst>
              <a:ext uri="{FF2B5EF4-FFF2-40B4-BE49-F238E27FC236}">
                <a16:creationId xmlns:a16="http://schemas.microsoft.com/office/drawing/2014/main" id="{57094D24-ACD3-461F-8CA3-99C3898BA7E2}"/>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6</a:t>
            </a:r>
            <a:endParaRPr lang="de-DE" altLang="de-DE" sz="1400">
              <a:solidFill>
                <a:schemeClr val="bg1"/>
              </a:solidFill>
            </a:endParaRPr>
          </a:p>
        </p:txBody>
      </p:sp>
      <p:sp>
        <p:nvSpPr>
          <p:cNvPr id="8" name="Textfeld 7">
            <a:extLst>
              <a:ext uri="{FF2B5EF4-FFF2-40B4-BE49-F238E27FC236}">
                <a16:creationId xmlns:a16="http://schemas.microsoft.com/office/drawing/2014/main" id="{1CD3CF24-7066-4B9B-A6D8-B929334AA659}"/>
              </a:ext>
            </a:extLst>
          </p:cNvPr>
          <p:cNvSpPr txBox="1"/>
          <p:nvPr/>
        </p:nvSpPr>
        <p:spPr>
          <a:xfrm>
            <a:off x="8991600" y="6265863"/>
            <a:ext cx="1241425"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2018</a:t>
            </a:r>
          </a:p>
        </p:txBody>
      </p:sp>
      <p:sp>
        <p:nvSpPr>
          <p:cNvPr id="13319" name="Rechteck 11">
            <a:extLst>
              <a:ext uri="{FF2B5EF4-FFF2-40B4-BE49-F238E27FC236}">
                <a16:creationId xmlns:a16="http://schemas.microsoft.com/office/drawing/2014/main" id="{BB8039D9-01FA-45ED-9A0E-8AF181151E92}"/>
              </a:ext>
            </a:extLst>
          </p:cNvPr>
          <p:cNvSpPr>
            <a:spLocks noChangeArrowheads="1"/>
          </p:cNvSpPr>
          <p:nvPr/>
        </p:nvSpPr>
        <p:spPr bwMode="auto">
          <a:xfrm>
            <a:off x="6045200" y="2343150"/>
            <a:ext cx="4344988" cy="434498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18843A99-BB61-4520-AF21-7BFB5EA59FB5}"/>
              </a:ext>
            </a:extLst>
          </p:cNvPr>
          <p:cNvSpPr>
            <a:spLocks noGrp="1" noChangeArrowheads="1"/>
          </p:cNvSpPr>
          <p:nvPr>
            <p:ph type="title"/>
          </p:nvPr>
        </p:nvSpPr>
        <p:spPr>
          <a:xfrm>
            <a:off x="506413" y="1457325"/>
            <a:ext cx="9574212" cy="595313"/>
          </a:xfrm>
        </p:spPr>
        <p:txBody>
          <a:bodyPr/>
          <a:lstStyle/>
          <a:p>
            <a:pPr eaLnBrk="1" hangingPunct="1"/>
            <a:r>
              <a:rPr lang="de-DE" altLang="de-DE"/>
              <a:t>Folgen der Erkrankung </a:t>
            </a:r>
          </a:p>
        </p:txBody>
      </p:sp>
      <p:sp>
        <p:nvSpPr>
          <p:cNvPr id="14339" name="Foliennummernplatzhalter 4">
            <a:extLst>
              <a:ext uri="{FF2B5EF4-FFF2-40B4-BE49-F238E27FC236}">
                <a16:creationId xmlns:a16="http://schemas.microsoft.com/office/drawing/2014/main" id="{02B401A7-2FC1-41EA-8DE3-0A78A68A97B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DDD231F6-E271-4E3A-915D-769D7A6DA32E}" type="slidenum">
              <a:rPr lang="de-DE" altLang="de-DE" sz="1500" b="0" smtClean="0">
                <a:solidFill>
                  <a:schemeClr val="bg1"/>
                </a:solidFill>
              </a:rPr>
              <a:pPr/>
              <a:t>9</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5344AA1A-7FFE-4D60-9E86-76E099582924}"/>
              </a:ext>
            </a:extLst>
          </p:cNvPr>
          <p:cNvSpPr>
            <a:spLocks noGrp="1"/>
          </p:cNvSpPr>
          <p:nvPr>
            <p:ph idx="1"/>
          </p:nvPr>
        </p:nvSpPr>
        <p:spPr>
          <a:xfrm>
            <a:off x="522288" y="2386013"/>
            <a:ext cx="9174162" cy="4575175"/>
          </a:xfrm>
        </p:spPr>
        <p:txBody>
          <a:bodyPr/>
          <a:lstStyle/>
          <a:p>
            <a:pPr marL="0" indent="0">
              <a:buFontTx/>
              <a:buNone/>
              <a:defRPr/>
            </a:pPr>
            <a:r>
              <a:rPr lang="de-DE" sz="1800" b="1" dirty="0">
                <a:solidFill>
                  <a:schemeClr val="tx1"/>
                </a:solidFill>
              </a:rPr>
              <a:t>Medizinisch</a:t>
            </a:r>
          </a:p>
          <a:p>
            <a:pPr marL="285750" indent="-285750">
              <a:lnSpc>
                <a:spcPct val="120000"/>
              </a:lnSpc>
              <a:spcBef>
                <a:spcPts val="500"/>
              </a:spcBef>
              <a:buClr>
                <a:srgbClr val="004994"/>
              </a:buClr>
              <a:buFont typeface="Arial" panose="020B0604020202020204" pitchFamily="34" charset="0"/>
              <a:buChar char="•"/>
              <a:defRPr/>
            </a:pPr>
            <a:r>
              <a:rPr lang="de-DE" sz="1800" kern="1200" dirty="0">
                <a:solidFill>
                  <a:schemeClr val="tx1"/>
                </a:solidFill>
              </a:rPr>
              <a:t>Starke Rückenschmerzen, die eine Einnahme von starken Schmerzmitteln erforderlich machen</a:t>
            </a:r>
          </a:p>
          <a:p>
            <a:pPr marL="285750" indent="-285750">
              <a:lnSpc>
                <a:spcPct val="120000"/>
              </a:lnSpc>
              <a:spcBef>
                <a:spcPts val="500"/>
              </a:spcBef>
              <a:buClr>
                <a:srgbClr val="004994"/>
              </a:buClr>
              <a:buFont typeface="Arial" panose="020B0604020202020204" pitchFamily="34" charset="0"/>
              <a:buChar char="•"/>
              <a:defRPr/>
            </a:pPr>
            <a:r>
              <a:rPr lang="de-DE" sz="1800" kern="1200" dirty="0">
                <a:solidFill>
                  <a:schemeClr val="tx1"/>
                </a:solidFill>
              </a:rPr>
              <a:t>Taubheitsgefühl in den Beinen</a:t>
            </a:r>
          </a:p>
          <a:p>
            <a:pPr marL="0" indent="0">
              <a:spcBef>
                <a:spcPts val="1200"/>
              </a:spcBef>
              <a:buFontTx/>
              <a:buNone/>
              <a:defRPr/>
            </a:pPr>
            <a:r>
              <a:rPr lang="de-DE" sz="1800" b="1" dirty="0">
                <a:solidFill>
                  <a:schemeClr val="tx1"/>
                </a:solidFill>
              </a:rPr>
              <a:t>Beruflich</a:t>
            </a:r>
          </a:p>
          <a:p>
            <a:pPr marL="285750" indent="-285750">
              <a:lnSpc>
                <a:spcPct val="120000"/>
              </a:lnSpc>
              <a:spcBef>
                <a:spcPts val="500"/>
              </a:spcBef>
              <a:buClr>
                <a:srgbClr val="004994"/>
              </a:buClr>
              <a:buFont typeface="Arial" panose="020B0604020202020204" pitchFamily="34" charset="0"/>
              <a:buChar char="•"/>
              <a:defRPr/>
            </a:pPr>
            <a:r>
              <a:rPr lang="de-DE" sz="1800" kern="1200" dirty="0">
                <a:solidFill>
                  <a:schemeClr val="tx1"/>
                </a:solidFill>
              </a:rPr>
              <a:t>Längere wiederkehrende Ausfallzeiten </a:t>
            </a:r>
          </a:p>
          <a:p>
            <a:pPr marL="285750" indent="-285750">
              <a:lnSpc>
                <a:spcPct val="120000"/>
              </a:lnSpc>
              <a:spcBef>
                <a:spcPts val="500"/>
              </a:spcBef>
              <a:buClr>
                <a:srgbClr val="004994"/>
              </a:buClr>
              <a:buFont typeface="Arial" panose="020B0604020202020204" pitchFamily="34" charset="0"/>
              <a:buChar char="•"/>
              <a:defRPr/>
            </a:pPr>
            <a:r>
              <a:rPr lang="de-DE" sz="1800" kern="1200" dirty="0">
                <a:solidFill>
                  <a:schemeClr val="tx1"/>
                </a:solidFill>
              </a:rPr>
              <a:t>Verlust des Arbeitsplatzes</a:t>
            </a:r>
          </a:p>
          <a:p>
            <a:pPr marL="0" indent="0">
              <a:spcBef>
                <a:spcPts val="1200"/>
              </a:spcBef>
              <a:buFontTx/>
              <a:buNone/>
              <a:defRPr/>
            </a:pPr>
            <a:r>
              <a:rPr lang="de-DE" sz="1800" b="1" dirty="0">
                <a:solidFill>
                  <a:schemeClr val="tx1"/>
                </a:solidFill>
              </a:rPr>
              <a:t>Privat</a:t>
            </a:r>
          </a:p>
          <a:p>
            <a:pPr marL="285750" indent="-285750">
              <a:lnSpc>
                <a:spcPct val="120000"/>
              </a:lnSpc>
              <a:spcBef>
                <a:spcPts val="500"/>
              </a:spcBef>
              <a:buClr>
                <a:srgbClr val="004994"/>
              </a:buClr>
              <a:buFont typeface="Arial" panose="020B0604020202020204" pitchFamily="34" charset="0"/>
              <a:buChar char="•"/>
              <a:defRPr/>
            </a:pPr>
            <a:r>
              <a:rPr lang="de-DE" sz="1800" kern="1200" dirty="0">
                <a:solidFill>
                  <a:schemeClr val="tx1"/>
                </a:solidFill>
              </a:rPr>
              <a:t>Einschränkungen in seiner Freizeit; er kann nicht mehr am Vereinsleben seines Sportvereins teilnehmen</a:t>
            </a:r>
          </a:p>
          <a:p>
            <a:pPr marL="285750" indent="-285750">
              <a:lnSpc>
                <a:spcPct val="120000"/>
              </a:lnSpc>
              <a:spcBef>
                <a:spcPts val="500"/>
              </a:spcBef>
              <a:buClr>
                <a:srgbClr val="004994"/>
              </a:buClr>
              <a:buFont typeface="Arial" panose="020B0604020202020204" pitchFamily="34" charset="0"/>
              <a:buChar char="•"/>
              <a:defRPr/>
            </a:pPr>
            <a:r>
              <a:rPr lang="de-DE" sz="1800" kern="1200" dirty="0">
                <a:solidFill>
                  <a:schemeClr val="tx1"/>
                </a:solidFill>
              </a:rPr>
              <a:t>Eingeschränkte Mobilität </a:t>
            </a:r>
          </a:p>
        </p:txBody>
      </p:sp>
    </p:spTree>
  </p:cSld>
  <p:clrMapOvr>
    <a:masterClrMapping/>
  </p:clrMapOvr>
</p:sld>
</file>

<file path=ppt/theme/theme1.xml><?xml version="1.0" encoding="utf-8"?>
<a:theme xmlns:a="http://schemas.openxmlformats.org/drawingml/2006/main" name="BG RCI PPT-Master">
  <a:themeElements>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G RCI PPT-Mas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bg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34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3400" b="1" i="0" u="none" strike="noStrike" cap="none" normalizeH="0" baseline="0" smtClean="0">
            <a:ln>
              <a:noFill/>
            </a:ln>
            <a:solidFill>
              <a:srgbClr val="004994"/>
            </a:solidFill>
            <a:effectLst/>
            <a:latin typeface="Arial" charset="0"/>
          </a:defRPr>
        </a:defPPr>
      </a:lstStyle>
    </a:lnDef>
  </a:objectDefaults>
  <a:extraClrSchemeLst>
    <a:extraClrScheme>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G RCI PPT-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G RCI PPT-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G RCI PPT-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G RCI PPT-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G RCI PPT-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G RCI PPT-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G RCI PPT-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G RCI PPT-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G RCI PPT-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G RCI PPT-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G RCI PPT-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BG RCI PPT-Master</Template>
  <TotalTime>0</TotalTime>
  <Words>588</Words>
  <Application>Microsoft Office PowerPoint</Application>
  <PresentationFormat>Benutzerdefiniert</PresentationFormat>
  <Paragraphs>97</Paragraphs>
  <Slides>13</Slides>
  <Notes>13</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13</vt:i4>
      </vt:variant>
    </vt:vector>
  </HeadingPairs>
  <TitlesOfParts>
    <vt:vector size="16" baseType="lpstr">
      <vt:lpstr>Arial</vt:lpstr>
      <vt:lpstr>Times</vt:lpstr>
      <vt:lpstr>BG RCI PPT-Master</vt:lpstr>
      <vt:lpstr>Berufskrankheiten aus der Praxis</vt:lpstr>
      <vt:lpstr>Arbeitssituation</vt:lpstr>
      <vt:lpstr>Station / Tätigkeit </vt:lpstr>
      <vt:lpstr>Station / Tätigkeit </vt:lpstr>
      <vt:lpstr>Station / Tätigkeit </vt:lpstr>
      <vt:lpstr>Station / Tätigkeit </vt:lpstr>
      <vt:lpstr>Beschwerden und Diagnose</vt:lpstr>
      <vt:lpstr>Zeitraum nach der Diagnose</vt:lpstr>
      <vt:lpstr>Folgen der Erkrankung </vt:lpstr>
      <vt:lpstr>Ursachen der Erkrankung </vt:lpstr>
      <vt:lpstr>Maßnahmen</vt:lpstr>
      <vt:lpstr>Wissensblock: Grundsätzliches zu den Gefährdungen</vt:lpstr>
      <vt:lpstr>Fragen für die Diskussionsrunde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Berufskrankheiten aus der Praxis</dc:title>
  <dc:creator/>
  <cp:revision>385</cp:revision>
  <dcterms:created xsi:type="dcterms:W3CDTF">2009-09-24T11:16:33Z</dcterms:created>
  <dcterms:modified xsi:type="dcterms:W3CDTF">2019-02-12T13:02:54Z</dcterms:modified>
</cp:coreProperties>
</file>