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63" r:id="rId2"/>
    <p:sldId id="275" r:id="rId3"/>
    <p:sldId id="265" r:id="rId4"/>
    <p:sldId id="266" r:id="rId5"/>
    <p:sldId id="267" r:id="rId6"/>
    <p:sldId id="268" r:id="rId7"/>
    <p:sldId id="291" r:id="rId8"/>
    <p:sldId id="296" r:id="rId9"/>
    <p:sldId id="277" r:id="rId10"/>
    <p:sldId id="294" r:id="rId11"/>
    <p:sldId id="283" r:id="rId12"/>
    <p:sldId id="295" r:id="rId13"/>
  </p:sldIdLst>
  <p:sldSz cx="10688638" cy="7562850"/>
  <p:notesSz cx="6858000" cy="9144000"/>
  <p:defaultTextStyle>
    <a:defPPr>
      <a:defRPr lang="de-DE"/>
    </a:defPPr>
    <a:lvl1pPr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1pPr>
    <a:lvl2pPr marL="4572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2pPr>
    <a:lvl3pPr marL="9144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3pPr>
    <a:lvl4pPr marL="13716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4pPr>
    <a:lvl5pPr marL="18288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5pPr>
    <a:lvl6pPr marL="2286000" algn="l" defTabSz="914400" rtl="0" eaLnBrk="1" latinLnBrk="0" hangingPunct="1">
      <a:defRPr sz="3400" b="1" kern="1200">
        <a:solidFill>
          <a:srgbClr val="004994"/>
        </a:solidFill>
        <a:latin typeface="Arial" panose="020B0604020202020204" pitchFamily="34" charset="0"/>
        <a:ea typeface="+mn-ea"/>
        <a:cs typeface="+mn-cs"/>
      </a:defRPr>
    </a:lvl6pPr>
    <a:lvl7pPr marL="2743200" algn="l" defTabSz="914400" rtl="0" eaLnBrk="1" latinLnBrk="0" hangingPunct="1">
      <a:defRPr sz="3400" b="1" kern="1200">
        <a:solidFill>
          <a:srgbClr val="004994"/>
        </a:solidFill>
        <a:latin typeface="Arial" panose="020B0604020202020204" pitchFamily="34" charset="0"/>
        <a:ea typeface="+mn-ea"/>
        <a:cs typeface="+mn-cs"/>
      </a:defRPr>
    </a:lvl7pPr>
    <a:lvl8pPr marL="3200400" algn="l" defTabSz="914400" rtl="0" eaLnBrk="1" latinLnBrk="0" hangingPunct="1">
      <a:defRPr sz="3400" b="1" kern="1200">
        <a:solidFill>
          <a:srgbClr val="004994"/>
        </a:solidFill>
        <a:latin typeface="Arial" panose="020B0604020202020204" pitchFamily="34" charset="0"/>
        <a:ea typeface="+mn-ea"/>
        <a:cs typeface="+mn-cs"/>
      </a:defRPr>
    </a:lvl8pPr>
    <a:lvl9pPr marL="3657600" algn="l" defTabSz="914400" rtl="0" eaLnBrk="1" latinLnBrk="0" hangingPunct="1">
      <a:defRPr sz="3400" b="1" kern="1200">
        <a:solidFill>
          <a:srgbClr val="004994"/>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76">
          <p15:clr>
            <a:srgbClr val="A4A3A4"/>
          </p15:clr>
        </p15:guide>
        <p15:guide id="2" orient="horz" pos="3856">
          <p15:clr>
            <a:srgbClr val="A4A3A4"/>
          </p15:clr>
        </p15:guide>
        <p15:guide id="3" orient="horz" pos="737">
          <p15:clr>
            <a:srgbClr val="A4A3A4"/>
          </p15:clr>
        </p15:guide>
        <p15:guide id="4" orient="horz" pos="1503">
          <p15:clr>
            <a:srgbClr val="A4A3A4"/>
          </p15:clr>
        </p15:guide>
        <p15:guide id="5" pos="6541">
          <p15:clr>
            <a:srgbClr val="A4A3A4"/>
          </p15:clr>
        </p15:guide>
        <p15:guide id="6" pos="664">
          <p15:clr>
            <a:srgbClr val="A4A3A4"/>
          </p15:clr>
        </p15:guide>
        <p15:guide id="7" pos="5823">
          <p15:clr>
            <a:srgbClr val="A4A3A4"/>
          </p15:clr>
        </p15:guide>
        <p15:guide id="8" pos="327">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ura, Agnes" initials="NA"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5"/>
    <a:srgbClr val="004994"/>
    <a:srgbClr val="F98BE1"/>
    <a:srgbClr val="FF006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58" autoAdjust="0"/>
    <p:restoredTop sz="94639" autoAdjust="0"/>
  </p:normalViewPr>
  <p:slideViewPr>
    <p:cSldViewPr snapToGrid="0" showGuides="1">
      <p:cViewPr varScale="1">
        <p:scale>
          <a:sx n="93" d="100"/>
          <a:sy n="93" d="100"/>
        </p:scale>
        <p:origin x="288" y="90"/>
      </p:cViewPr>
      <p:guideLst>
        <p:guide orient="horz" pos="976"/>
        <p:guide orient="horz" pos="3856"/>
        <p:guide orient="horz" pos="737"/>
        <p:guide orient="horz" pos="1503"/>
        <p:guide pos="6541"/>
        <p:guide pos="664"/>
        <p:guide pos="5823"/>
        <p:guide pos="32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4" d="100"/>
          <a:sy n="84" d="100"/>
        </p:scale>
        <p:origin x="38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DD7CD7B-6567-4D02-BC1E-796A9A27772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5" name="Rectangle 3">
            <a:extLst>
              <a:ext uri="{FF2B5EF4-FFF2-40B4-BE49-F238E27FC236}">
                <a16:creationId xmlns:a16="http://schemas.microsoft.com/office/drawing/2014/main" id="{B56407F8-58E3-4BAB-8DD0-BCC1547E9B1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a:defRPr>
            </a:lvl1pPr>
          </a:lstStyle>
          <a:p>
            <a:pPr>
              <a:defRPr/>
            </a:pPr>
            <a:endParaRPr lang="de-DE"/>
          </a:p>
        </p:txBody>
      </p:sp>
      <p:sp>
        <p:nvSpPr>
          <p:cNvPr id="4100" name="Rectangle 4">
            <a:extLst>
              <a:ext uri="{FF2B5EF4-FFF2-40B4-BE49-F238E27FC236}">
                <a16:creationId xmlns:a16="http://schemas.microsoft.com/office/drawing/2014/main" id="{EDB123D2-BF20-483B-A8B1-4A531CE3CF80}"/>
              </a:ext>
            </a:extLst>
          </p:cNvPr>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CA6D0E47-BA58-400A-B174-7320A53EFBF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4278" name="Rectangle 6">
            <a:extLst>
              <a:ext uri="{FF2B5EF4-FFF2-40B4-BE49-F238E27FC236}">
                <a16:creationId xmlns:a16="http://schemas.microsoft.com/office/drawing/2014/main" id="{611AE3D0-FC79-4271-8F56-130BD6EB4DFB}"/>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9" name="Rectangle 7">
            <a:extLst>
              <a:ext uri="{FF2B5EF4-FFF2-40B4-BE49-F238E27FC236}">
                <a16:creationId xmlns:a16="http://schemas.microsoft.com/office/drawing/2014/main" id="{6DD4438D-0B26-4887-93FC-77D6AB36647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panose="02020603050405020304" pitchFamily="18" charset="0"/>
              </a:defRPr>
            </a:lvl1pPr>
          </a:lstStyle>
          <a:p>
            <a:pPr>
              <a:defRPr/>
            </a:pPr>
            <a:fld id="{44B665F7-4490-4883-9B19-2265C24BA33A}"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4B665F7-4490-4883-9B19-2265C24BA33A}" type="slidenum">
              <a:rPr lang="de-DE" altLang="de-DE" smtClean="0"/>
              <a:pPr>
                <a:defRPr/>
              </a:pPr>
              <a:t>1</a:t>
            </a:fld>
            <a:endParaRPr lang="de-DE" altLang="de-DE"/>
          </a:p>
        </p:txBody>
      </p:sp>
    </p:spTree>
    <p:extLst>
      <p:ext uri="{BB962C8B-B14F-4D97-AF65-F5344CB8AC3E}">
        <p14:creationId xmlns:p14="http://schemas.microsoft.com/office/powerpoint/2010/main" val="366578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4B665F7-4490-4883-9B19-2265C24BA33A}" type="slidenum">
              <a:rPr lang="de-DE" altLang="de-DE" smtClean="0"/>
              <a:pPr>
                <a:defRPr/>
              </a:pPr>
              <a:t>10</a:t>
            </a:fld>
            <a:endParaRPr lang="de-DE" altLang="de-DE"/>
          </a:p>
        </p:txBody>
      </p:sp>
    </p:spTree>
    <p:extLst>
      <p:ext uri="{BB962C8B-B14F-4D97-AF65-F5344CB8AC3E}">
        <p14:creationId xmlns:p14="http://schemas.microsoft.com/office/powerpoint/2010/main" val="4051582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a:extLst>
              <a:ext uri="{FF2B5EF4-FFF2-40B4-BE49-F238E27FC236}">
                <a16:creationId xmlns:a16="http://schemas.microsoft.com/office/drawing/2014/main" id="{83E850B7-84AB-4F8F-AD0D-1EA0742303B5}"/>
              </a:ext>
            </a:extLst>
          </p:cNvPr>
          <p:cNvSpPr>
            <a:spLocks noGrp="1" noRot="1" noChangeAspect="1" noChangeArrowheads="1" noTextEdit="1"/>
          </p:cNvSpPr>
          <p:nvPr>
            <p:ph type="sldImg"/>
          </p:nvPr>
        </p:nvSpPr>
        <p:spPr>
          <a:ln/>
        </p:spPr>
      </p:sp>
      <p:sp>
        <p:nvSpPr>
          <p:cNvPr id="17411" name="Notizenplatzhalter 2">
            <a:extLst>
              <a:ext uri="{FF2B5EF4-FFF2-40B4-BE49-F238E27FC236}">
                <a16:creationId xmlns:a16="http://schemas.microsoft.com/office/drawing/2014/main" id="{9C9595E0-480D-409E-8FB1-A133E3A26C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17412" name="Foliennummernplatzhalter 3">
            <a:extLst>
              <a:ext uri="{FF2B5EF4-FFF2-40B4-BE49-F238E27FC236}">
                <a16:creationId xmlns:a16="http://schemas.microsoft.com/office/drawing/2014/main" id="{6182A4DB-BA8B-4F35-96AC-5D51C81BF9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BC95B547-816E-4699-9A50-E346387256B5}" type="slidenum">
              <a:rPr lang="de-DE" altLang="de-DE" sz="1200" b="0" smtClean="0">
                <a:solidFill>
                  <a:schemeClr val="tx1"/>
                </a:solidFill>
                <a:latin typeface="Times" panose="02020603050405020304" pitchFamily="18" charset="0"/>
              </a:rPr>
              <a:pPr/>
              <a:t>11</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a:extLst>
              <a:ext uri="{FF2B5EF4-FFF2-40B4-BE49-F238E27FC236}">
                <a16:creationId xmlns:a16="http://schemas.microsoft.com/office/drawing/2014/main" id="{DADB4C30-078C-40A2-A77C-A7433EDA70FC}"/>
              </a:ext>
            </a:extLst>
          </p:cNvPr>
          <p:cNvSpPr>
            <a:spLocks noGrp="1" noRot="1" noChangeAspect="1" noChangeArrowheads="1" noTextEdit="1"/>
          </p:cNvSpPr>
          <p:nvPr>
            <p:ph type="sldImg"/>
          </p:nvPr>
        </p:nvSpPr>
        <p:spPr>
          <a:ln/>
        </p:spPr>
      </p:sp>
      <p:sp>
        <p:nvSpPr>
          <p:cNvPr id="19459" name="Notizenplatzhalter 2">
            <a:extLst>
              <a:ext uri="{FF2B5EF4-FFF2-40B4-BE49-F238E27FC236}">
                <a16:creationId xmlns:a16="http://schemas.microsoft.com/office/drawing/2014/main" id="{29CCC44A-4CBD-4D24-A551-E4E70758E0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19460" name="Foliennummernplatzhalter 3">
            <a:extLst>
              <a:ext uri="{FF2B5EF4-FFF2-40B4-BE49-F238E27FC236}">
                <a16:creationId xmlns:a16="http://schemas.microsoft.com/office/drawing/2014/main" id="{DB9DCFD4-88D0-42BE-ABAD-B6E23B5DD0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528D973B-348B-4E60-A867-D4D72F4BCBD1}" type="slidenum">
              <a:rPr lang="de-DE" altLang="de-DE" sz="1200" b="0" smtClean="0">
                <a:solidFill>
                  <a:schemeClr val="tx1"/>
                </a:solidFill>
                <a:latin typeface="Times" panose="02020603050405020304" pitchFamily="18" charset="0"/>
              </a:rPr>
              <a:pPr/>
              <a:t>12</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4B665F7-4490-4883-9B19-2265C24BA33A}" type="slidenum">
              <a:rPr lang="de-DE" altLang="de-DE" smtClean="0"/>
              <a:pPr>
                <a:defRPr/>
              </a:pPr>
              <a:t>2</a:t>
            </a:fld>
            <a:endParaRPr lang="de-DE" altLang="de-DE"/>
          </a:p>
        </p:txBody>
      </p:sp>
    </p:spTree>
    <p:extLst>
      <p:ext uri="{BB962C8B-B14F-4D97-AF65-F5344CB8AC3E}">
        <p14:creationId xmlns:p14="http://schemas.microsoft.com/office/powerpoint/2010/main" val="9460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a:extLst>
              <a:ext uri="{FF2B5EF4-FFF2-40B4-BE49-F238E27FC236}">
                <a16:creationId xmlns:a16="http://schemas.microsoft.com/office/drawing/2014/main" id="{E832CBDA-C755-4B74-82B5-4A07807D9C37}"/>
              </a:ext>
            </a:extLst>
          </p:cNvPr>
          <p:cNvSpPr>
            <a:spLocks noGrp="1" noRot="1" noChangeAspect="1" noChangeArrowheads="1" noTextEdit="1"/>
          </p:cNvSpPr>
          <p:nvPr>
            <p:ph type="sldImg"/>
          </p:nvPr>
        </p:nvSpPr>
        <p:spPr>
          <a:ln/>
        </p:spPr>
      </p:sp>
      <p:sp>
        <p:nvSpPr>
          <p:cNvPr id="8195" name="Notizenplatzhalter 2">
            <a:extLst>
              <a:ext uri="{FF2B5EF4-FFF2-40B4-BE49-F238E27FC236}">
                <a16:creationId xmlns:a16="http://schemas.microsoft.com/office/drawing/2014/main" id="{5256C34C-C650-470D-9C75-35DF4099EB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8196" name="Foliennummernplatzhalter 3">
            <a:extLst>
              <a:ext uri="{FF2B5EF4-FFF2-40B4-BE49-F238E27FC236}">
                <a16:creationId xmlns:a16="http://schemas.microsoft.com/office/drawing/2014/main" id="{41233041-BA77-490F-B277-26FED66DFD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278949AD-9898-47A8-87A7-6D12C0F178A1}" type="slidenum">
              <a:rPr lang="de-DE" altLang="de-DE" sz="1200" b="0" smtClean="0">
                <a:solidFill>
                  <a:schemeClr val="tx1"/>
                </a:solidFill>
                <a:latin typeface="Times" panose="02020603050405020304" pitchFamily="18" charset="0"/>
              </a:rPr>
              <a:pPr/>
              <a:t>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4B665F7-4490-4883-9B19-2265C24BA33A}" type="slidenum">
              <a:rPr lang="de-DE" altLang="de-DE" smtClean="0"/>
              <a:pPr>
                <a:defRPr/>
              </a:pPr>
              <a:t>4</a:t>
            </a:fld>
            <a:endParaRPr lang="de-DE" altLang="de-DE"/>
          </a:p>
        </p:txBody>
      </p:sp>
    </p:spTree>
    <p:extLst>
      <p:ext uri="{BB962C8B-B14F-4D97-AF65-F5344CB8AC3E}">
        <p14:creationId xmlns:p14="http://schemas.microsoft.com/office/powerpoint/2010/main" val="283389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4B665F7-4490-4883-9B19-2265C24BA33A}" type="slidenum">
              <a:rPr lang="de-DE" altLang="de-DE" smtClean="0"/>
              <a:pPr>
                <a:defRPr/>
              </a:pPr>
              <a:t>5</a:t>
            </a:fld>
            <a:endParaRPr lang="de-DE" altLang="de-DE"/>
          </a:p>
        </p:txBody>
      </p:sp>
    </p:spTree>
    <p:extLst>
      <p:ext uri="{BB962C8B-B14F-4D97-AF65-F5344CB8AC3E}">
        <p14:creationId xmlns:p14="http://schemas.microsoft.com/office/powerpoint/2010/main" val="2085246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4B665F7-4490-4883-9B19-2265C24BA33A}" type="slidenum">
              <a:rPr lang="de-DE" altLang="de-DE" smtClean="0"/>
              <a:pPr>
                <a:defRPr/>
              </a:pPr>
              <a:t>6</a:t>
            </a:fld>
            <a:endParaRPr lang="de-DE" altLang="de-DE"/>
          </a:p>
        </p:txBody>
      </p:sp>
    </p:spTree>
    <p:extLst>
      <p:ext uri="{BB962C8B-B14F-4D97-AF65-F5344CB8AC3E}">
        <p14:creationId xmlns:p14="http://schemas.microsoft.com/office/powerpoint/2010/main" val="186202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4B665F7-4490-4883-9B19-2265C24BA33A}" type="slidenum">
              <a:rPr lang="de-DE" altLang="de-DE" smtClean="0"/>
              <a:pPr>
                <a:defRPr/>
              </a:pPr>
              <a:t>7</a:t>
            </a:fld>
            <a:endParaRPr lang="de-DE" altLang="de-DE"/>
          </a:p>
        </p:txBody>
      </p:sp>
    </p:spTree>
    <p:extLst>
      <p:ext uri="{BB962C8B-B14F-4D97-AF65-F5344CB8AC3E}">
        <p14:creationId xmlns:p14="http://schemas.microsoft.com/office/powerpoint/2010/main" val="412250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4B665F7-4490-4883-9B19-2265C24BA33A}" type="slidenum">
              <a:rPr lang="de-DE" altLang="de-DE" smtClean="0"/>
              <a:pPr>
                <a:defRPr/>
              </a:pPr>
              <a:t>8</a:t>
            </a:fld>
            <a:endParaRPr lang="de-DE" altLang="de-DE"/>
          </a:p>
        </p:txBody>
      </p:sp>
    </p:spTree>
    <p:extLst>
      <p:ext uri="{BB962C8B-B14F-4D97-AF65-F5344CB8AC3E}">
        <p14:creationId xmlns:p14="http://schemas.microsoft.com/office/powerpoint/2010/main" val="153334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4B665F7-4490-4883-9B19-2265C24BA33A}" type="slidenum">
              <a:rPr lang="de-DE" altLang="de-DE" smtClean="0"/>
              <a:pPr>
                <a:defRPr/>
              </a:pPr>
              <a:t>9</a:t>
            </a:fld>
            <a:endParaRPr lang="de-DE" altLang="de-DE"/>
          </a:p>
        </p:txBody>
      </p:sp>
    </p:spTree>
    <p:extLst>
      <p:ext uri="{BB962C8B-B14F-4D97-AF65-F5344CB8AC3E}">
        <p14:creationId xmlns:p14="http://schemas.microsoft.com/office/powerpoint/2010/main" val="2776500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3" descr="01-PPT BG-RCI-Titel">
            <a:extLst>
              <a:ext uri="{FF2B5EF4-FFF2-40B4-BE49-F238E27FC236}">
                <a16:creationId xmlns:a16="http://schemas.microsoft.com/office/drawing/2014/main" id="{6EEAAC52-3D30-47FA-8543-C679E6AED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3032125" y="2413000"/>
            <a:ext cx="7132638" cy="936625"/>
          </a:xfrm>
        </p:spPr>
        <p:txBody>
          <a:bodyPr bIns="0"/>
          <a:lstStyle>
            <a:lvl1pPr>
              <a:lnSpc>
                <a:spcPct val="90000"/>
              </a:lnSpc>
              <a:defRPr sz="3400"/>
            </a:lvl1pPr>
          </a:lstStyle>
          <a:p>
            <a:r>
              <a:rPr lang="de-DE"/>
              <a:t>Titel des Vortrags,</a:t>
            </a:r>
            <a:br>
              <a:rPr lang="de-DE"/>
            </a:br>
            <a:r>
              <a:rPr lang="de-DE"/>
              <a:t>bei Bedarf zweizeilig</a:t>
            </a:r>
          </a:p>
        </p:txBody>
      </p:sp>
      <p:sp>
        <p:nvSpPr>
          <p:cNvPr id="50192" name="Rectangle 16"/>
          <p:cNvSpPr>
            <a:spLocks noGrp="1" noChangeArrowheads="1"/>
          </p:cNvSpPr>
          <p:nvPr>
            <p:ph type="subTitle" idx="1"/>
          </p:nvPr>
        </p:nvSpPr>
        <p:spPr>
          <a:xfrm>
            <a:off x="3032125" y="3421063"/>
            <a:ext cx="7132638" cy="1752600"/>
          </a:xfrm>
        </p:spPr>
        <p:txBody>
          <a:bodyPr/>
          <a:lstStyle>
            <a:lvl1pPr>
              <a:defRPr sz="2800" b="1"/>
            </a:lvl1pPr>
          </a:lstStyle>
          <a:p>
            <a:r>
              <a:rPr lang="de-DE"/>
              <a:t>Untertitel</a:t>
            </a:r>
          </a:p>
        </p:txBody>
      </p:sp>
      <p:sp>
        <p:nvSpPr>
          <p:cNvPr id="5" name="Rectangle 13">
            <a:extLst>
              <a:ext uri="{FF2B5EF4-FFF2-40B4-BE49-F238E27FC236}">
                <a16:creationId xmlns:a16="http://schemas.microsoft.com/office/drawing/2014/main" id="{B3514261-31D8-45F3-B0C8-4CF1DB2304D4}"/>
              </a:ext>
            </a:extLst>
          </p:cNvPr>
          <p:cNvSpPr>
            <a:spLocks noGrp="1" noChangeArrowheads="1"/>
          </p:cNvSpPr>
          <p:nvPr>
            <p:ph type="dt" sz="half" idx="10"/>
          </p:nvPr>
        </p:nvSpPr>
        <p:spPr>
          <a:xfrm>
            <a:off x="3032125" y="6884988"/>
            <a:ext cx="6996113" cy="280987"/>
          </a:xfrm>
        </p:spPr>
        <p:txBody>
          <a:bodyPr anchor="t"/>
          <a:lstStyle>
            <a:lvl1pPr algn="l" eaLnBrk="0" hangingPunct="0">
              <a:defRPr sz="1800">
                <a:solidFill>
                  <a:srgbClr val="555555"/>
                </a:solidFill>
              </a:defRPr>
            </a:lvl1pPr>
          </a:lstStyle>
          <a:p>
            <a:pPr>
              <a:defRPr/>
            </a:pPr>
            <a:fld id="{2ECBD5CD-09C7-427A-9EC3-59E83151CA09}" type="datetime1">
              <a:rPr lang="de-DE"/>
              <a:pPr>
                <a:defRPr/>
              </a:pPr>
              <a:t>12.02.2019</a:t>
            </a:fld>
            <a:endParaRPr lang="de-DE"/>
          </a:p>
        </p:txBody>
      </p:sp>
      <p:sp>
        <p:nvSpPr>
          <p:cNvPr id="6" name="Rectangle 14">
            <a:extLst>
              <a:ext uri="{FF2B5EF4-FFF2-40B4-BE49-F238E27FC236}">
                <a16:creationId xmlns:a16="http://schemas.microsoft.com/office/drawing/2014/main" id="{B72DCAE4-9DFA-44FC-83A7-7718A8453F29}"/>
              </a:ext>
            </a:extLst>
          </p:cNvPr>
          <p:cNvSpPr>
            <a:spLocks noGrp="1" noChangeArrowheads="1"/>
          </p:cNvSpPr>
          <p:nvPr>
            <p:ph type="ftr" sz="quarter" idx="11"/>
          </p:nvPr>
        </p:nvSpPr>
        <p:spPr bwMode="auto">
          <a:xfrm>
            <a:off x="3032125" y="6518275"/>
            <a:ext cx="6996113" cy="287338"/>
          </a:xfrm>
          <a:prstGeom prst="rect">
            <a:avLst/>
          </a:prstGeom>
          <a:ln>
            <a:miter lim="800000"/>
            <a:headEnd/>
            <a:tailEnd/>
          </a:ln>
        </p:spPr>
        <p:txBody>
          <a:bodyPr vert="horz" wrap="square" lIns="0" tIns="0" rIns="0" bIns="0" numCol="1" anchor="t" anchorCtr="0" compatLnSpc="1">
            <a:prstTxWarp prst="textNoShape">
              <a:avLst/>
            </a:prstTxWarp>
          </a:bodyPr>
          <a:lstStyle>
            <a:lvl1pPr>
              <a:defRPr sz="2000" b="0">
                <a:solidFill>
                  <a:srgbClr val="555555"/>
                </a:solidFill>
                <a:latin typeface="Arial" charset="0"/>
              </a:defRPr>
            </a:lvl1pPr>
          </a:lstStyle>
          <a:p>
            <a:pPr>
              <a:defRPr/>
            </a:pPr>
            <a:r>
              <a:rPr lang="de-DE"/>
              <a:t>Vortragstitel, Autor, Veranstaltung</a:t>
            </a:r>
          </a:p>
        </p:txBody>
      </p:sp>
    </p:spTree>
    <p:extLst>
      <p:ext uri="{BB962C8B-B14F-4D97-AF65-F5344CB8AC3E}">
        <p14:creationId xmlns:p14="http://schemas.microsoft.com/office/powerpoint/2010/main" val="263679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8050726B-E6B0-4A2F-B10C-164307B27301}"/>
              </a:ext>
            </a:extLst>
          </p:cNvPr>
          <p:cNvSpPr>
            <a:spLocks noGrp="1" noChangeArrowheads="1"/>
          </p:cNvSpPr>
          <p:nvPr>
            <p:ph type="dt" sz="half" idx="10"/>
          </p:nvPr>
        </p:nvSpPr>
        <p:spPr>
          <a:ln/>
        </p:spPr>
        <p:txBody>
          <a:bodyPr/>
          <a:lstStyle>
            <a:lvl1pPr>
              <a:defRPr/>
            </a:lvl1pPr>
          </a:lstStyle>
          <a:p>
            <a:pPr>
              <a:defRPr/>
            </a:pPr>
            <a:fld id="{79A2D8EF-9DC9-4287-9EE5-8F25BAAF7C52}" type="datetime1">
              <a:rPr lang="de-DE"/>
              <a:pPr>
                <a:defRPr/>
              </a:pPr>
              <a:t>12.02.2019</a:t>
            </a:fld>
            <a:endParaRPr lang="de-DE"/>
          </a:p>
        </p:txBody>
      </p:sp>
      <p:sp>
        <p:nvSpPr>
          <p:cNvPr id="5" name="Rectangle 13">
            <a:extLst>
              <a:ext uri="{FF2B5EF4-FFF2-40B4-BE49-F238E27FC236}">
                <a16:creationId xmlns:a16="http://schemas.microsoft.com/office/drawing/2014/main" id="{6A2817A9-ABF5-4333-8A9D-CF5C075068B3}"/>
              </a:ext>
            </a:extLst>
          </p:cNvPr>
          <p:cNvSpPr>
            <a:spLocks noGrp="1" noChangeArrowheads="1"/>
          </p:cNvSpPr>
          <p:nvPr>
            <p:ph type="sldNum" sz="quarter" idx="11"/>
          </p:nvPr>
        </p:nvSpPr>
        <p:spPr>
          <a:ln/>
        </p:spPr>
        <p:txBody>
          <a:bodyPr/>
          <a:lstStyle>
            <a:lvl1pPr>
              <a:defRPr/>
            </a:lvl1pPr>
          </a:lstStyle>
          <a:p>
            <a:pPr>
              <a:defRPr/>
            </a:pPr>
            <a:r>
              <a:rPr lang="de-DE" altLang="de-DE"/>
              <a:t>Seite </a:t>
            </a:r>
            <a:fld id="{9CD51478-0637-4C2E-AE5F-EB7FA0844341}" type="slidenum">
              <a:rPr lang="de-DE" altLang="de-DE" smtClean="0"/>
              <a:pPr>
                <a:defRPr/>
              </a:pPr>
              <a:t>‹Nr.›</a:t>
            </a:fld>
            <a:endParaRPr lang="de-DE" altLang="de-DE"/>
          </a:p>
        </p:txBody>
      </p:sp>
    </p:spTree>
    <p:extLst>
      <p:ext uri="{BB962C8B-B14F-4D97-AF65-F5344CB8AC3E}">
        <p14:creationId xmlns:p14="http://schemas.microsoft.com/office/powerpoint/2010/main" val="428356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72400" y="1457325"/>
            <a:ext cx="2392363" cy="40401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90550" y="1457325"/>
            <a:ext cx="7029450" cy="40401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783826D0-63FC-4C74-A157-83FED5331BDD}"/>
              </a:ext>
            </a:extLst>
          </p:cNvPr>
          <p:cNvSpPr>
            <a:spLocks noGrp="1" noChangeArrowheads="1"/>
          </p:cNvSpPr>
          <p:nvPr>
            <p:ph type="dt" sz="half" idx="10"/>
          </p:nvPr>
        </p:nvSpPr>
        <p:spPr>
          <a:ln/>
        </p:spPr>
        <p:txBody>
          <a:bodyPr/>
          <a:lstStyle>
            <a:lvl1pPr>
              <a:defRPr/>
            </a:lvl1pPr>
          </a:lstStyle>
          <a:p>
            <a:pPr>
              <a:defRPr/>
            </a:pPr>
            <a:fld id="{59B0ABC9-1EF4-45A0-A29E-B2970B0AD967}" type="datetime1">
              <a:rPr lang="de-DE"/>
              <a:pPr>
                <a:defRPr/>
              </a:pPr>
              <a:t>12.02.2019</a:t>
            </a:fld>
            <a:endParaRPr lang="de-DE"/>
          </a:p>
        </p:txBody>
      </p:sp>
      <p:sp>
        <p:nvSpPr>
          <p:cNvPr id="5" name="Rectangle 13">
            <a:extLst>
              <a:ext uri="{FF2B5EF4-FFF2-40B4-BE49-F238E27FC236}">
                <a16:creationId xmlns:a16="http://schemas.microsoft.com/office/drawing/2014/main" id="{81355454-570A-49BC-BA42-1CA10105D9CE}"/>
              </a:ext>
            </a:extLst>
          </p:cNvPr>
          <p:cNvSpPr>
            <a:spLocks noGrp="1" noChangeArrowheads="1"/>
          </p:cNvSpPr>
          <p:nvPr>
            <p:ph type="sldNum" sz="quarter" idx="11"/>
          </p:nvPr>
        </p:nvSpPr>
        <p:spPr>
          <a:ln/>
        </p:spPr>
        <p:txBody>
          <a:bodyPr/>
          <a:lstStyle>
            <a:lvl1pPr>
              <a:defRPr/>
            </a:lvl1pPr>
          </a:lstStyle>
          <a:p>
            <a:pPr>
              <a:defRPr/>
            </a:pPr>
            <a:r>
              <a:rPr lang="de-DE" altLang="de-DE"/>
              <a:t>Seite </a:t>
            </a:r>
            <a:fld id="{2B9D19CC-C1AB-4BA5-810A-A9283CB4EFFD}" type="slidenum">
              <a:rPr lang="de-DE" altLang="de-DE" smtClean="0"/>
              <a:pPr>
                <a:defRPr/>
              </a:pPr>
              <a:t>‹Nr.›</a:t>
            </a:fld>
            <a:endParaRPr lang="de-DE" altLang="de-DE"/>
          </a:p>
        </p:txBody>
      </p:sp>
    </p:spTree>
    <p:extLst>
      <p:ext uri="{BB962C8B-B14F-4D97-AF65-F5344CB8AC3E}">
        <p14:creationId xmlns:p14="http://schemas.microsoft.com/office/powerpoint/2010/main" val="101004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2B075A-E2FA-4DB4-BA90-B11AC7B7B0B6}"/>
              </a:ext>
            </a:extLst>
          </p:cNvPr>
          <p:cNvSpPr>
            <a:spLocks noGrp="1"/>
          </p:cNvSpPr>
          <p:nvPr>
            <p:ph type="dt" sz="half" idx="10"/>
          </p:nvPr>
        </p:nvSpPr>
        <p:spPr/>
        <p:txBody>
          <a:bodyPr/>
          <a:lstStyle>
            <a:lvl1pPr>
              <a:defRPr/>
            </a:lvl1pPr>
          </a:lstStyle>
          <a:p>
            <a:pPr>
              <a:defRPr/>
            </a:pPr>
            <a:endParaRPr lang="de-DE"/>
          </a:p>
        </p:txBody>
      </p:sp>
      <p:sp>
        <p:nvSpPr>
          <p:cNvPr id="5" name="Foliennummernplatzhalter 4">
            <a:extLst>
              <a:ext uri="{FF2B5EF4-FFF2-40B4-BE49-F238E27FC236}">
                <a16:creationId xmlns:a16="http://schemas.microsoft.com/office/drawing/2014/main" id="{C5444A9A-758A-4934-9B27-2BA6F22AD1BE}"/>
              </a:ext>
            </a:extLst>
          </p:cNvPr>
          <p:cNvSpPr>
            <a:spLocks noGrp="1"/>
          </p:cNvSpPr>
          <p:nvPr>
            <p:ph type="sldNum" sz="quarter" idx="11"/>
          </p:nvPr>
        </p:nvSpPr>
        <p:spPr/>
        <p:txBody>
          <a:bodyPr/>
          <a:lstStyle>
            <a:lvl1pPr>
              <a:defRPr/>
            </a:lvl1pPr>
          </a:lstStyle>
          <a:p>
            <a:pPr>
              <a:defRPr/>
            </a:pPr>
            <a:r>
              <a:rPr lang="de-DE" altLang="de-DE"/>
              <a:t>Seite </a:t>
            </a:r>
            <a:fld id="{D649410C-70E9-4C4B-9F10-5AE97B5A59C0}" type="slidenum">
              <a:rPr lang="de-DE" altLang="de-DE" smtClean="0"/>
              <a:pPr>
                <a:defRPr/>
              </a:pPr>
              <a:t>‹Nr.›</a:t>
            </a:fld>
            <a:endParaRPr lang="de-DE" altLang="de-DE"/>
          </a:p>
        </p:txBody>
      </p:sp>
    </p:spTree>
    <p:extLst>
      <p:ext uri="{BB962C8B-B14F-4D97-AF65-F5344CB8AC3E}">
        <p14:creationId xmlns:p14="http://schemas.microsoft.com/office/powerpoint/2010/main" val="153521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85263" cy="15017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1">
            <a:extLst>
              <a:ext uri="{FF2B5EF4-FFF2-40B4-BE49-F238E27FC236}">
                <a16:creationId xmlns:a16="http://schemas.microsoft.com/office/drawing/2014/main" id="{E9887E54-206A-4E9F-AB2A-54F4CC30621B}"/>
              </a:ext>
            </a:extLst>
          </p:cNvPr>
          <p:cNvSpPr>
            <a:spLocks noGrp="1" noChangeArrowheads="1"/>
          </p:cNvSpPr>
          <p:nvPr>
            <p:ph type="dt" sz="half" idx="10"/>
          </p:nvPr>
        </p:nvSpPr>
        <p:spPr>
          <a:ln/>
        </p:spPr>
        <p:txBody>
          <a:bodyPr/>
          <a:lstStyle>
            <a:lvl1pPr>
              <a:defRPr/>
            </a:lvl1pPr>
          </a:lstStyle>
          <a:p>
            <a:pPr>
              <a:defRPr/>
            </a:pPr>
            <a:fld id="{1B4059D0-DFD3-42CF-86DF-008129F682C8}" type="datetime1">
              <a:rPr lang="de-DE"/>
              <a:pPr>
                <a:defRPr/>
              </a:pPr>
              <a:t>12.02.2019</a:t>
            </a:fld>
            <a:endParaRPr lang="de-DE"/>
          </a:p>
        </p:txBody>
      </p:sp>
      <p:sp>
        <p:nvSpPr>
          <p:cNvPr id="5" name="Rectangle 13">
            <a:extLst>
              <a:ext uri="{FF2B5EF4-FFF2-40B4-BE49-F238E27FC236}">
                <a16:creationId xmlns:a16="http://schemas.microsoft.com/office/drawing/2014/main" id="{E9897500-684E-4B63-8C1C-D4BB7A355F41}"/>
              </a:ext>
            </a:extLst>
          </p:cNvPr>
          <p:cNvSpPr>
            <a:spLocks noGrp="1" noChangeArrowheads="1"/>
          </p:cNvSpPr>
          <p:nvPr>
            <p:ph type="sldNum" sz="quarter" idx="11"/>
          </p:nvPr>
        </p:nvSpPr>
        <p:spPr>
          <a:ln/>
        </p:spPr>
        <p:txBody>
          <a:bodyPr/>
          <a:lstStyle>
            <a:lvl1pPr>
              <a:defRPr/>
            </a:lvl1pPr>
          </a:lstStyle>
          <a:p>
            <a:pPr>
              <a:defRPr/>
            </a:pPr>
            <a:r>
              <a:rPr lang="de-DE" altLang="de-DE"/>
              <a:t>Seite </a:t>
            </a:r>
            <a:fld id="{ADD10DB3-346F-4218-94BA-74AA4C62C98D}" type="slidenum">
              <a:rPr lang="de-DE" altLang="de-DE" smtClean="0"/>
              <a:pPr>
                <a:defRPr/>
              </a:pPr>
              <a:t>‹Nr.›</a:t>
            </a:fld>
            <a:endParaRPr lang="de-DE" altLang="de-DE"/>
          </a:p>
        </p:txBody>
      </p:sp>
    </p:spTree>
    <p:extLst>
      <p:ext uri="{BB962C8B-B14F-4D97-AF65-F5344CB8AC3E}">
        <p14:creationId xmlns:p14="http://schemas.microsoft.com/office/powerpoint/2010/main" val="4284208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90550" y="2268538"/>
            <a:ext cx="4710113"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53063" y="2268538"/>
            <a:ext cx="4711700"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a:extLst>
              <a:ext uri="{FF2B5EF4-FFF2-40B4-BE49-F238E27FC236}">
                <a16:creationId xmlns:a16="http://schemas.microsoft.com/office/drawing/2014/main" id="{0517D1E4-0A0A-4CE8-9E85-0638CA125615}"/>
              </a:ext>
            </a:extLst>
          </p:cNvPr>
          <p:cNvSpPr>
            <a:spLocks noGrp="1" noChangeArrowheads="1"/>
          </p:cNvSpPr>
          <p:nvPr>
            <p:ph type="dt" sz="half" idx="10"/>
          </p:nvPr>
        </p:nvSpPr>
        <p:spPr>
          <a:ln/>
        </p:spPr>
        <p:txBody>
          <a:bodyPr/>
          <a:lstStyle>
            <a:lvl1pPr>
              <a:defRPr/>
            </a:lvl1pPr>
          </a:lstStyle>
          <a:p>
            <a:pPr>
              <a:defRPr/>
            </a:pPr>
            <a:fld id="{AB0B98B6-3394-4B2D-87B7-E9E920B3A0DD}" type="datetime1">
              <a:rPr lang="de-DE"/>
              <a:pPr>
                <a:defRPr/>
              </a:pPr>
              <a:t>12.02.2019</a:t>
            </a:fld>
            <a:endParaRPr lang="de-DE"/>
          </a:p>
        </p:txBody>
      </p:sp>
      <p:sp>
        <p:nvSpPr>
          <p:cNvPr id="6" name="Rectangle 13">
            <a:extLst>
              <a:ext uri="{FF2B5EF4-FFF2-40B4-BE49-F238E27FC236}">
                <a16:creationId xmlns:a16="http://schemas.microsoft.com/office/drawing/2014/main" id="{A13DFE89-02D5-4822-999E-3BDCF5002E8F}"/>
              </a:ext>
            </a:extLst>
          </p:cNvPr>
          <p:cNvSpPr>
            <a:spLocks noGrp="1" noChangeArrowheads="1"/>
          </p:cNvSpPr>
          <p:nvPr>
            <p:ph type="sldNum" sz="quarter" idx="11"/>
          </p:nvPr>
        </p:nvSpPr>
        <p:spPr>
          <a:ln/>
        </p:spPr>
        <p:txBody>
          <a:bodyPr/>
          <a:lstStyle>
            <a:lvl1pPr>
              <a:defRPr/>
            </a:lvl1pPr>
          </a:lstStyle>
          <a:p>
            <a:pPr>
              <a:defRPr/>
            </a:pPr>
            <a:r>
              <a:rPr lang="de-DE" altLang="de-DE"/>
              <a:t>Seite </a:t>
            </a:r>
            <a:fld id="{7BEE9B48-2993-47D3-A753-7A74C96A0E55}" type="slidenum">
              <a:rPr lang="de-DE" altLang="de-DE" smtClean="0"/>
              <a:pPr>
                <a:defRPr/>
              </a:pPr>
              <a:t>‹Nr.›</a:t>
            </a:fld>
            <a:endParaRPr lang="de-DE" altLang="de-DE"/>
          </a:p>
        </p:txBody>
      </p:sp>
    </p:spTree>
    <p:extLst>
      <p:ext uri="{BB962C8B-B14F-4D97-AF65-F5344CB8AC3E}">
        <p14:creationId xmlns:p14="http://schemas.microsoft.com/office/powerpoint/2010/main" val="182900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18662" cy="12604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a:extLst>
              <a:ext uri="{FF2B5EF4-FFF2-40B4-BE49-F238E27FC236}">
                <a16:creationId xmlns:a16="http://schemas.microsoft.com/office/drawing/2014/main" id="{CEBEDCE1-BD8A-42BB-A577-CF5246F01B57}"/>
              </a:ext>
            </a:extLst>
          </p:cNvPr>
          <p:cNvSpPr>
            <a:spLocks noGrp="1" noChangeArrowheads="1"/>
          </p:cNvSpPr>
          <p:nvPr>
            <p:ph type="dt" sz="half" idx="10"/>
          </p:nvPr>
        </p:nvSpPr>
        <p:spPr>
          <a:ln/>
        </p:spPr>
        <p:txBody>
          <a:bodyPr/>
          <a:lstStyle>
            <a:lvl1pPr>
              <a:defRPr/>
            </a:lvl1pPr>
          </a:lstStyle>
          <a:p>
            <a:pPr>
              <a:defRPr/>
            </a:pPr>
            <a:fld id="{8C5A7902-22D6-44BC-8E27-F30A9D1C7339}" type="datetime1">
              <a:rPr lang="de-DE"/>
              <a:pPr>
                <a:defRPr/>
              </a:pPr>
              <a:t>12.02.2019</a:t>
            </a:fld>
            <a:endParaRPr lang="de-DE"/>
          </a:p>
        </p:txBody>
      </p:sp>
      <p:sp>
        <p:nvSpPr>
          <p:cNvPr id="8" name="Rectangle 13">
            <a:extLst>
              <a:ext uri="{FF2B5EF4-FFF2-40B4-BE49-F238E27FC236}">
                <a16:creationId xmlns:a16="http://schemas.microsoft.com/office/drawing/2014/main" id="{3D6FF54D-012D-4152-B45F-170265B23E05}"/>
              </a:ext>
            </a:extLst>
          </p:cNvPr>
          <p:cNvSpPr>
            <a:spLocks noGrp="1" noChangeArrowheads="1"/>
          </p:cNvSpPr>
          <p:nvPr>
            <p:ph type="sldNum" sz="quarter" idx="11"/>
          </p:nvPr>
        </p:nvSpPr>
        <p:spPr>
          <a:ln/>
        </p:spPr>
        <p:txBody>
          <a:bodyPr/>
          <a:lstStyle>
            <a:lvl1pPr>
              <a:defRPr/>
            </a:lvl1pPr>
          </a:lstStyle>
          <a:p>
            <a:pPr>
              <a:defRPr/>
            </a:pPr>
            <a:r>
              <a:rPr lang="de-DE" altLang="de-DE"/>
              <a:t>Seite </a:t>
            </a:r>
            <a:fld id="{AE926C34-65DF-4B3A-A1DC-E57C63C7053E}" type="slidenum">
              <a:rPr lang="de-DE" altLang="de-DE" smtClean="0"/>
              <a:pPr>
                <a:defRPr/>
              </a:pPr>
              <a:t>‹Nr.›</a:t>
            </a:fld>
            <a:endParaRPr lang="de-DE" altLang="de-DE"/>
          </a:p>
        </p:txBody>
      </p:sp>
    </p:spTree>
    <p:extLst>
      <p:ext uri="{BB962C8B-B14F-4D97-AF65-F5344CB8AC3E}">
        <p14:creationId xmlns:p14="http://schemas.microsoft.com/office/powerpoint/2010/main" val="59547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a:extLst>
              <a:ext uri="{FF2B5EF4-FFF2-40B4-BE49-F238E27FC236}">
                <a16:creationId xmlns:a16="http://schemas.microsoft.com/office/drawing/2014/main" id="{A558A439-3C76-4BAB-8544-692102EF7658}"/>
              </a:ext>
            </a:extLst>
          </p:cNvPr>
          <p:cNvSpPr>
            <a:spLocks noGrp="1" noChangeArrowheads="1"/>
          </p:cNvSpPr>
          <p:nvPr>
            <p:ph type="dt" sz="half" idx="10"/>
          </p:nvPr>
        </p:nvSpPr>
        <p:spPr>
          <a:ln/>
        </p:spPr>
        <p:txBody>
          <a:bodyPr/>
          <a:lstStyle>
            <a:lvl1pPr>
              <a:defRPr/>
            </a:lvl1pPr>
          </a:lstStyle>
          <a:p>
            <a:pPr>
              <a:defRPr/>
            </a:pPr>
            <a:fld id="{46BCFED6-DDFF-498C-8B63-24B82F7BAD37}" type="datetime1">
              <a:rPr lang="de-DE"/>
              <a:pPr>
                <a:defRPr/>
              </a:pPr>
              <a:t>12.02.2019</a:t>
            </a:fld>
            <a:endParaRPr lang="de-DE"/>
          </a:p>
        </p:txBody>
      </p:sp>
      <p:sp>
        <p:nvSpPr>
          <p:cNvPr id="4" name="Rectangle 13">
            <a:extLst>
              <a:ext uri="{FF2B5EF4-FFF2-40B4-BE49-F238E27FC236}">
                <a16:creationId xmlns:a16="http://schemas.microsoft.com/office/drawing/2014/main" id="{2B10AC29-6F25-40D4-A54C-928E3EBE9937}"/>
              </a:ext>
            </a:extLst>
          </p:cNvPr>
          <p:cNvSpPr>
            <a:spLocks noGrp="1" noChangeArrowheads="1"/>
          </p:cNvSpPr>
          <p:nvPr>
            <p:ph type="sldNum" sz="quarter" idx="11"/>
          </p:nvPr>
        </p:nvSpPr>
        <p:spPr>
          <a:ln/>
        </p:spPr>
        <p:txBody>
          <a:bodyPr/>
          <a:lstStyle>
            <a:lvl1pPr>
              <a:defRPr/>
            </a:lvl1pPr>
          </a:lstStyle>
          <a:p>
            <a:pPr>
              <a:defRPr/>
            </a:pPr>
            <a:r>
              <a:rPr lang="de-DE" altLang="de-DE"/>
              <a:t>Seite </a:t>
            </a:r>
            <a:fld id="{71FF1B65-0E43-495E-B2BC-85EB3AF190D5}" type="slidenum">
              <a:rPr lang="de-DE" altLang="de-DE" smtClean="0"/>
              <a:pPr>
                <a:defRPr/>
              </a:pPr>
              <a:t>‹Nr.›</a:t>
            </a:fld>
            <a:endParaRPr lang="de-DE" altLang="de-DE"/>
          </a:p>
        </p:txBody>
      </p:sp>
    </p:spTree>
    <p:extLst>
      <p:ext uri="{BB962C8B-B14F-4D97-AF65-F5344CB8AC3E}">
        <p14:creationId xmlns:p14="http://schemas.microsoft.com/office/powerpoint/2010/main" val="312165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C95EEAAF-EE64-488A-A4B5-FC5782BF26AA}"/>
              </a:ext>
            </a:extLst>
          </p:cNvPr>
          <p:cNvSpPr>
            <a:spLocks noGrp="1" noChangeArrowheads="1"/>
          </p:cNvSpPr>
          <p:nvPr>
            <p:ph type="dt" sz="half" idx="10"/>
          </p:nvPr>
        </p:nvSpPr>
        <p:spPr>
          <a:ln/>
        </p:spPr>
        <p:txBody>
          <a:bodyPr/>
          <a:lstStyle>
            <a:lvl1pPr>
              <a:defRPr/>
            </a:lvl1pPr>
          </a:lstStyle>
          <a:p>
            <a:pPr>
              <a:defRPr/>
            </a:pPr>
            <a:fld id="{58520F96-456D-447F-8002-CFF633D0A8A0}" type="datetime1">
              <a:rPr lang="de-DE"/>
              <a:pPr>
                <a:defRPr/>
              </a:pPr>
              <a:t>12.02.2019</a:t>
            </a:fld>
            <a:endParaRPr lang="de-DE"/>
          </a:p>
        </p:txBody>
      </p:sp>
      <p:sp>
        <p:nvSpPr>
          <p:cNvPr id="3" name="Rectangle 13">
            <a:extLst>
              <a:ext uri="{FF2B5EF4-FFF2-40B4-BE49-F238E27FC236}">
                <a16:creationId xmlns:a16="http://schemas.microsoft.com/office/drawing/2014/main" id="{47DB852F-E96C-4A4C-9F39-EDF7F0FC90DF}"/>
              </a:ext>
            </a:extLst>
          </p:cNvPr>
          <p:cNvSpPr>
            <a:spLocks noGrp="1" noChangeArrowheads="1"/>
          </p:cNvSpPr>
          <p:nvPr>
            <p:ph type="sldNum" sz="quarter" idx="11"/>
          </p:nvPr>
        </p:nvSpPr>
        <p:spPr>
          <a:ln/>
        </p:spPr>
        <p:txBody>
          <a:bodyPr/>
          <a:lstStyle>
            <a:lvl1pPr>
              <a:defRPr/>
            </a:lvl1pPr>
          </a:lstStyle>
          <a:p>
            <a:pPr>
              <a:defRPr/>
            </a:pPr>
            <a:r>
              <a:rPr lang="de-DE" altLang="de-DE"/>
              <a:t>Seite </a:t>
            </a:r>
            <a:fld id="{8E135230-5199-4F3B-870E-EB10FA733DAA}" type="slidenum">
              <a:rPr lang="de-DE" altLang="de-DE" smtClean="0"/>
              <a:pPr>
                <a:defRPr/>
              </a:pPr>
              <a:t>‹Nr.›</a:t>
            </a:fld>
            <a:endParaRPr lang="de-DE" altLang="de-DE"/>
          </a:p>
        </p:txBody>
      </p:sp>
    </p:spTree>
    <p:extLst>
      <p:ext uri="{BB962C8B-B14F-4D97-AF65-F5344CB8AC3E}">
        <p14:creationId xmlns:p14="http://schemas.microsoft.com/office/powerpoint/2010/main" val="129735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6312" cy="1281113"/>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9C61BE6B-5449-4E7F-BA29-F19A617DBC18}"/>
              </a:ext>
            </a:extLst>
          </p:cNvPr>
          <p:cNvSpPr>
            <a:spLocks noGrp="1" noChangeArrowheads="1"/>
          </p:cNvSpPr>
          <p:nvPr>
            <p:ph type="dt" sz="half" idx="10"/>
          </p:nvPr>
        </p:nvSpPr>
        <p:spPr>
          <a:ln/>
        </p:spPr>
        <p:txBody>
          <a:bodyPr/>
          <a:lstStyle>
            <a:lvl1pPr>
              <a:defRPr/>
            </a:lvl1pPr>
          </a:lstStyle>
          <a:p>
            <a:pPr>
              <a:defRPr/>
            </a:pPr>
            <a:fld id="{C39A5B08-EC09-4BCB-8EEA-48FAB0DB1615}" type="datetime1">
              <a:rPr lang="de-DE"/>
              <a:pPr>
                <a:defRPr/>
              </a:pPr>
              <a:t>12.02.2019</a:t>
            </a:fld>
            <a:endParaRPr lang="de-DE"/>
          </a:p>
        </p:txBody>
      </p:sp>
      <p:sp>
        <p:nvSpPr>
          <p:cNvPr id="6" name="Rectangle 13">
            <a:extLst>
              <a:ext uri="{FF2B5EF4-FFF2-40B4-BE49-F238E27FC236}">
                <a16:creationId xmlns:a16="http://schemas.microsoft.com/office/drawing/2014/main" id="{F989C6FB-1639-4D05-A907-224BC9F4B5F1}"/>
              </a:ext>
            </a:extLst>
          </p:cNvPr>
          <p:cNvSpPr>
            <a:spLocks noGrp="1" noChangeArrowheads="1"/>
          </p:cNvSpPr>
          <p:nvPr>
            <p:ph type="sldNum" sz="quarter" idx="11"/>
          </p:nvPr>
        </p:nvSpPr>
        <p:spPr>
          <a:ln/>
        </p:spPr>
        <p:txBody>
          <a:bodyPr/>
          <a:lstStyle>
            <a:lvl1pPr>
              <a:defRPr/>
            </a:lvl1pPr>
          </a:lstStyle>
          <a:p>
            <a:pPr>
              <a:defRPr/>
            </a:pPr>
            <a:r>
              <a:rPr lang="de-DE" altLang="de-DE"/>
              <a:t>Seite </a:t>
            </a:r>
            <a:fld id="{D35C228B-E91E-45CB-8007-4CBE41D3BBE5}" type="slidenum">
              <a:rPr lang="de-DE" altLang="de-DE" smtClean="0"/>
              <a:pPr>
                <a:defRPr/>
              </a:pPr>
              <a:t>‹Nr.›</a:t>
            </a:fld>
            <a:endParaRPr lang="de-DE" altLang="de-DE"/>
          </a:p>
        </p:txBody>
      </p:sp>
    </p:spTree>
    <p:extLst>
      <p:ext uri="{BB962C8B-B14F-4D97-AF65-F5344CB8AC3E}">
        <p14:creationId xmlns:p14="http://schemas.microsoft.com/office/powerpoint/2010/main" val="161563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4313"/>
            <a:ext cx="6413500" cy="623887"/>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05D72EE8-41DF-4404-8C5E-CC6A69DE0980}"/>
              </a:ext>
            </a:extLst>
          </p:cNvPr>
          <p:cNvSpPr>
            <a:spLocks noGrp="1" noChangeArrowheads="1"/>
          </p:cNvSpPr>
          <p:nvPr>
            <p:ph type="dt" sz="half" idx="10"/>
          </p:nvPr>
        </p:nvSpPr>
        <p:spPr>
          <a:ln/>
        </p:spPr>
        <p:txBody>
          <a:bodyPr/>
          <a:lstStyle>
            <a:lvl1pPr>
              <a:defRPr/>
            </a:lvl1pPr>
          </a:lstStyle>
          <a:p>
            <a:pPr>
              <a:defRPr/>
            </a:pPr>
            <a:fld id="{1B506AFE-4FE1-4328-98F1-141496987AFA}" type="datetime1">
              <a:rPr lang="de-DE"/>
              <a:pPr>
                <a:defRPr/>
              </a:pPr>
              <a:t>12.02.2019</a:t>
            </a:fld>
            <a:endParaRPr lang="de-DE"/>
          </a:p>
        </p:txBody>
      </p:sp>
      <p:sp>
        <p:nvSpPr>
          <p:cNvPr id="6" name="Rectangle 13">
            <a:extLst>
              <a:ext uri="{FF2B5EF4-FFF2-40B4-BE49-F238E27FC236}">
                <a16:creationId xmlns:a16="http://schemas.microsoft.com/office/drawing/2014/main" id="{834B009C-4A9D-4AE7-B718-594E7023D1C4}"/>
              </a:ext>
            </a:extLst>
          </p:cNvPr>
          <p:cNvSpPr>
            <a:spLocks noGrp="1" noChangeArrowheads="1"/>
          </p:cNvSpPr>
          <p:nvPr>
            <p:ph type="sldNum" sz="quarter" idx="11"/>
          </p:nvPr>
        </p:nvSpPr>
        <p:spPr>
          <a:ln/>
        </p:spPr>
        <p:txBody>
          <a:bodyPr/>
          <a:lstStyle>
            <a:lvl1pPr>
              <a:defRPr/>
            </a:lvl1pPr>
          </a:lstStyle>
          <a:p>
            <a:pPr>
              <a:defRPr/>
            </a:pPr>
            <a:r>
              <a:rPr lang="de-DE" altLang="de-DE"/>
              <a:t>Seite </a:t>
            </a:r>
            <a:fld id="{6E85948D-4788-45C5-A6F5-A89D31419924}" type="slidenum">
              <a:rPr lang="de-DE" altLang="de-DE" smtClean="0"/>
              <a:pPr>
                <a:defRPr/>
              </a:pPr>
              <a:t>‹Nr.›</a:t>
            </a:fld>
            <a:endParaRPr lang="de-DE" altLang="de-DE"/>
          </a:p>
        </p:txBody>
      </p:sp>
    </p:spTree>
    <p:extLst>
      <p:ext uri="{BB962C8B-B14F-4D97-AF65-F5344CB8AC3E}">
        <p14:creationId xmlns:p14="http://schemas.microsoft.com/office/powerpoint/2010/main" val="195920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02-PPT BG-RCI-Folgeseite">
            <a:extLst>
              <a:ext uri="{FF2B5EF4-FFF2-40B4-BE49-F238E27FC236}">
                <a16:creationId xmlns:a16="http://schemas.microsoft.com/office/drawing/2014/main" id="{D1FE1350-393F-4AD4-A932-9892C1CC941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a:extLst>
              <a:ext uri="{FF2B5EF4-FFF2-40B4-BE49-F238E27FC236}">
                <a16:creationId xmlns:a16="http://schemas.microsoft.com/office/drawing/2014/main" id="{08565BE5-C100-43E0-AA12-F01A59197B5B}"/>
              </a:ext>
            </a:extLst>
          </p:cNvPr>
          <p:cNvSpPr>
            <a:spLocks noGrp="1" noChangeArrowheads="1"/>
          </p:cNvSpPr>
          <p:nvPr>
            <p:ph type="dt" sz="half" idx="2"/>
          </p:nvPr>
        </p:nvSpPr>
        <p:spPr bwMode="auto">
          <a:xfrm>
            <a:off x="6064250" y="7023100"/>
            <a:ext cx="2133600"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400" b="0">
                <a:solidFill>
                  <a:schemeClr val="bg1"/>
                </a:solidFill>
                <a:latin typeface="Arial" charset="0"/>
              </a:defRPr>
            </a:lvl1pPr>
          </a:lstStyle>
          <a:p>
            <a:pPr>
              <a:defRPr/>
            </a:pPr>
            <a:fld id="{FE018DAA-376A-4F06-AED9-F7D55B3DFB41}" type="datetime1">
              <a:rPr lang="de-DE"/>
              <a:pPr>
                <a:defRPr/>
              </a:pPr>
              <a:t>12.02.2019</a:t>
            </a:fld>
            <a:endParaRPr lang="de-DE"/>
          </a:p>
        </p:txBody>
      </p:sp>
      <p:sp>
        <p:nvSpPr>
          <p:cNvPr id="1028" name="Rectangle 14">
            <a:extLst>
              <a:ext uri="{FF2B5EF4-FFF2-40B4-BE49-F238E27FC236}">
                <a16:creationId xmlns:a16="http://schemas.microsoft.com/office/drawing/2014/main" id="{F815242D-C158-4A76-B8EA-22E49764B24D}"/>
              </a:ext>
            </a:extLst>
          </p:cNvPr>
          <p:cNvSpPr>
            <a:spLocks noGrp="1" noChangeArrowheads="1"/>
          </p:cNvSpPr>
          <p:nvPr>
            <p:ph type="body" idx="1"/>
          </p:nvPr>
        </p:nvSpPr>
        <p:spPr bwMode="auto">
          <a:xfrm>
            <a:off x="590550" y="2268538"/>
            <a:ext cx="957421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1029" name="Rectangle 15">
            <a:extLst>
              <a:ext uri="{FF2B5EF4-FFF2-40B4-BE49-F238E27FC236}">
                <a16:creationId xmlns:a16="http://schemas.microsoft.com/office/drawing/2014/main" id="{7E9DC6E0-1149-46E7-BD40-00168DB466C3}"/>
              </a:ext>
            </a:extLst>
          </p:cNvPr>
          <p:cNvSpPr>
            <a:spLocks noGrp="1" noChangeArrowheads="1"/>
          </p:cNvSpPr>
          <p:nvPr>
            <p:ph type="title"/>
          </p:nvPr>
        </p:nvSpPr>
        <p:spPr bwMode="auto">
          <a:xfrm>
            <a:off x="590550" y="1457325"/>
            <a:ext cx="95742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de-DE" altLang="de-DE"/>
              <a:t>Überschrift</a:t>
            </a:r>
          </a:p>
        </p:txBody>
      </p:sp>
      <p:sp>
        <p:nvSpPr>
          <p:cNvPr id="1037" name="Rectangle 13">
            <a:extLst>
              <a:ext uri="{FF2B5EF4-FFF2-40B4-BE49-F238E27FC236}">
                <a16:creationId xmlns:a16="http://schemas.microsoft.com/office/drawing/2014/main" id="{AAA0B9D7-3AAE-4AB7-9E2F-8E04808E6377}"/>
              </a:ext>
            </a:extLst>
          </p:cNvPr>
          <p:cNvSpPr>
            <a:spLocks noGrp="1" noChangeArrowheads="1"/>
          </p:cNvSpPr>
          <p:nvPr>
            <p:ph type="sldNum" sz="quarter" idx="4"/>
          </p:nvPr>
        </p:nvSpPr>
        <p:spPr bwMode="auto">
          <a:xfrm>
            <a:off x="8580438" y="7023100"/>
            <a:ext cx="1584325"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500" b="0">
                <a:solidFill>
                  <a:schemeClr val="bg1"/>
                </a:solidFill>
              </a:defRPr>
            </a:lvl1pPr>
          </a:lstStyle>
          <a:p>
            <a:pPr>
              <a:defRPr/>
            </a:pPr>
            <a:r>
              <a:rPr lang="de-DE" altLang="de-DE"/>
              <a:t>Seite </a:t>
            </a:r>
            <a:fld id="{3FC6FD15-3302-41A7-9352-EA69454F90D7}" type="slidenum">
              <a:rPr lang="de-DE" altLang="de-DE" smtClean="0"/>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322" r:id="rId1"/>
    <p:sldLayoutId id="2147484323"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hf hdr="0" ftr="0"/>
  <p:txStyles>
    <p:titleStyle>
      <a:lvl1pPr algn="l" defTabSz="1042988" rtl="0" eaLnBrk="0" fontAlgn="base" hangingPunct="0">
        <a:spcBef>
          <a:spcPct val="0"/>
        </a:spcBef>
        <a:spcAft>
          <a:spcPct val="0"/>
        </a:spcAft>
        <a:defRPr sz="3000" b="1">
          <a:solidFill>
            <a:srgbClr val="004994"/>
          </a:solidFill>
          <a:latin typeface="+mj-lt"/>
          <a:ea typeface="+mj-ea"/>
          <a:cs typeface="+mj-cs"/>
        </a:defRPr>
      </a:lvl1pPr>
      <a:lvl2pPr algn="l" defTabSz="1042988" rtl="0" eaLnBrk="0" fontAlgn="base" hangingPunct="0">
        <a:spcBef>
          <a:spcPct val="0"/>
        </a:spcBef>
        <a:spcAft>
          <a:spcPct val="0"/>
        </a:spcAft>
        <a:defRPr sz="3000" b="1">
          <a:solidFill>
            <a:srgbClr val="004994"/>
          </a:solidFill>
          <a:latin typeface="Arial" charset="0"/>
        </a:defRPr>
      </a:lvl2pPr>
      <a:lvl3pPr algn="l" defTabSz="1042988" rtl="0" eaLnBrk="0" fontAlgn="base" hangingPunct="0">
        <a:spcBef>
          <a:spcPct val="0"/>
        </a:spcBef>
        <a:spcAft>
          <a:spcPct val="0"/>
        </a:spcAft>
        <a:defRPr sz="3000" b="1">
          <a:solidFill>
            <a:srgbClr val="004994"/>
          </a:solidFill>
          <a:latin typeface="Arial" charset="0"/>
        </a:defRPr>
      </a:lvl3pPr>
      <a:lvl4pPr algn="l" defTabSz="1042988" rtl="0" eaLnBrk="0" fontAlgn="base" hangingPunct="0">
        <a:spcBef>
          <a:spcPct val="0"/>
        </a:spcBef>
        <a:spcAft>
          <a:spcPct val="0"/>
        </a:spcAft>
        <a:defRPr sz="3000" b="1">
          <a:solidFill>
            <a:srgbClr val="004994"/>
          </a:solidFill>
          <a:latin typeface="Arial" charset="0"/>
        </a:defRPr>
      </a:lvl4pPr>
      <a:lvl5pPr algn="l" defTabSz="1042988" rtl="0" eaLnBrk="0" fontAlgn="base" hangingPunct="0">
        <a:spcBef>
          <a:spcPct val="0"/>
        </a:spcBef>
        <a:spcAft>
          <a:spcPct val="0"/>
        </a:spcAft>
        <a:defRPr sz="3000" b="1">
          <a:solidFill>
            <a:srgbClr val="004994"/>
          </a:solidFill>
          <a:latin typeface="Arial" charset="0"/>
        </a:defRPr>
      </a:lvl5pPr>
      <a:lvl6pPr marL="457200" algn="l" defTabSz="1042988" rtl="0" fontAlgn="base">
        <a:spcBef>
          <a:spcPct val="0"/>
        </a:spcBef>
        <a:spcAft>
          <a:spcPct val="0"/>
        </a:spcAft>
        <a:defRPr sz="3000" b="1">
          <a:solidFill>
            <a:srgbClr val="004994"/>
          </a:solidFill>
          <a:latin typeface="Arial" charset="0"/>
        </a:defRPr>
      </a:lvl6pPr>
      <a:lvl7pPr marL="914400" algn="l" defTabSz="1042988" rtl="0" fontAlgn="base">
        <a:spcBef>
          <a:spcPct val="0"/>
        </a:spcBef>
        <a:spcAft>
          <a:spcPct val="0"/>
        </a:spcAft>
        <a:defRPr sz="3000" b="1">
          <a:solidFill>
            <a:srgbClr val="004994"/>
          </a:solidFill>
          <a:latin typeface="Arial" charset="0"/>
        </a:defRPr>
      </a:lvl7pPr>
      <a:lvl8pPr marL="1371600" algn="l" defTabSz="1042988" rtl="0" fontAlgn="base">
        <a:spcBef>
          <a:spcPct val="0"/>
        </a:spcBef>
        <a:spcAft>
          <a:spcPct val="0"/>
        </a:spcAft>
        <a:defRPr sz="3000" b="1">
          <a:solidFill>
            <a:srgbClr val="004994"/>
          </a:solidFill>
          <a:latin typeface="Arial" charset="0"/>
        </a:defRPr>
      </a:lvl8pPr>
      <a:lvl9pPr marL="1828800" algn="l" defTabSz="1042988" rtl="0" fontAlgn="base">
        <a:spcBef>
          <a:spcPct val="0"/>
        </a:spcBef>
        <a:spcAft>
          <a:spcPct val="0"/>
        </a:spcAft>
        <a:defRPr sz="3000" b="1">
          <a:solidFill>
            <a:srgbClr val="004994"/>
          </a:solidFill>
          <a:latin typeface="Arial" charset="0"/>
        </a:defRPr>
      </a:lvl9pPr>
    </p:titleStyle>
    <p:bodyStyle>
      <a:lvl1pPr marL="342900" indent="-342900" algn="l" defTabSz="1042988" rtl="0" eaLnBrk="0" fontAlgn="base" hangingPunct="0">
        <a:spcBef>
          <a:spcPct val="20000"/>
        </a:spcBef>
        <a:spcAft>
          <a:spcPct val="0"/>
        </a:spcAft>
        <a:buChar char="•"/>
        <a:defRPr sz="2400">
          <a:solidFill>
            <a:srgbClr val="555555"/>
          </a:solidFill>
          <a:latin typeface="+mn-lt"/>
          <a:ea typeface="+mn-ea"/>
          <a:cs typeface="+mn-cs"/>
        </a:defRPr>
      </a:lvl1pPr>
      <a:lvl2pPr marL="179388" indent="-177800" algn="l" defTabSz="1042988" rtl="0" eaLnBrk="0" fontAlgn="base" hangingPunct="0">
        <a:spcBef>
          <a:spcPct val="20000"/>
        </a:spcBef>
        <a:spcAft>
          <a:spcPct val="0"/>
        </a:spcAft>
        <a:buClr>
          <a:srgbClr val="004994"/>
        </a:buClr>
        <a:buChar char="•"/>
        <a:defRPr sz="2400">
          <a:solidFill>
            <a:srgbClr val="555555"/>
          </a:solidFill>
          <a:latin typeface="+mn-lt"/>
        </a:defRPr>
      </a:lvl2pPr>
      <a:lvl3pPr marL="365125" indent="-184150" algn="l" defTabSz="1042988" rtl="0" eaLnBrk="0" fontAlgn="base" hangingPunct="0">
        <a:spcBef>
          <a:spcPct val="20000"/>
        </a:spcBef>
        <a:spcAft>
          <a:spcPct val="0"/>
        </a:spcAft>
        <a:buChar char="•"/>
        <a:defRPr sz="2400">
          <a:solidFill>
            <a:srgbClr val="555555"/>
          </a:solidFill>
          <a:latin typeface="+mn-lt"/>
        </a:defRPr>
      </a:lvl3pPr>
      <a:lvl4pPr marL="549275" indent="-182563" algn="l" defTabSz="1042988" rtl="0" eaLnBrk="0" fontAlgn="base" hangingPunct="0">
        <a:spcBef>
          <a:spcPct val="20000"/>
        </a:spcBef>
        <a:spcAft>
          <a:spcPct val="0"/>
        </a:spcAft>
        <a:buChar char="•"/>
        <a:defRPr sz="2000">
          <a:solidFill>
            <a:srgbClr val="555555"/>
          </a:solidFill>
          <a:latin typeface="+mn-lt"/>
        </a:defRPr>
      </a:lvl4pPr>
      <a:lvl5pPr marL="719138" indent="-168275" algn="l" defTabSz="1042988" rtl="0" eaLnBrk="0" fontAlgn="base" hangingPunct="0">
        <a:spcBef>
          <a:spcPct val="20000"/>
        </a:spcBef>
        <a:spcAft>
          <a:spcPct val="0"/>
        </a:spcAft>
        <a:buChar char="•"/>
        <a:defRPr sz="2000">
          <a:solidFill>
            <a:srgbClr val="555555"/>
          </a:solidFill>
          <a:latin typeface="+mn-lt"/>
        </a:defRPr>
      </a:lvl5pPr>
      <a:lvl6pPr marL="1176338" indent="-168275" algn="l" defTabSz="1042988" rtl="0" fontAlgn="base">
        <a:spcBef>
          <a:spcPct val="20000"/>
        </a:spcBef>
        <a:spcAft>
          <a:spcPct val="0"/>
        </a:spcAft>
        <a:buChar char="•"/>
        <a:defRPr sz="2000">
          <a:solidFill>
            <a:srgbClr val="555555"/>
          </a:solidFill>
          <a:latin typeface="+mn-lt"/>
        </a:defRPr>
      </a:lvl6pPr>
      <a:lvl7pPr marL="1633538" indent="-168275" algn="l" defTabSz="1042988" rtl="0" fontAlgn="base">
        <a:spcBef>
          <a:spcPct val="20000"/>
        </a:spcBef>
        <a:spcAft>
          <a:spcPct val="0"/>
        </a:spcAft>
        <a:buChar char="•"/>
        <a:defRPr sz="2000">
          <a:solidFill>
            <a:srgbClr val="555555"/>
          </a:solidFill>
          <a:latin typeface="+mn-lt"/>
        </a:defRPr>
      </a:lvl7pPr>
      <a:lvl8pPr marL="2090738" indent="-168275" algn="l" defTabSz="1042988" rtl="0" fontAlgn="base">
        <a:spcBef>
          <a:spcPct val="20000"/>
        </a:spcBef>
        <a:spcAft>
          <a:spcPct val="0"/>
        </a:spcAft>
        <a:buChar char="•"/>
        <a:defRPr sz="2000">
          <a:solidFill>
            <a:srgbClr val="555555"/>
          </a:solidFill>
          <a:latin typeface="+mn-lt"/>
        </a:defRPr>
      </a:lvl8pPr>
      <a:lvl9pPr marL="2547938" indent="-168275" algn="l" defTabSz="1042988" rtl="0" fontAlgn="base">
        <a:spcBef>
          <a:spcPct val="20000"/>
        </a:spcBef>
        <a:spcAft>
          <a:spcPct val="0"/>
        </a:spcAft>
        <a:buChar char="•"/>
        <a:defRPr sz="20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a:extLst>
              <a:ext uri="{FF2B5EF4-FFF2-40B4-BE49-F238E27FC236}">
                <a16:creationId xmlns:a16="http://schemas.microsoft.com/office/drawing/2014/main" id="{AE21E101-6487-400E-9FF2-FE04AAED6AD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spcBef>
                <a:spcPct val="20000"/>
              </a:spcBef>
              <a:buChar char="•"/>
              <a:defRPr sz="2400">
                <a:solidFill>
                  <a:srgbClr val="555555"/>
                </a:solidFill>
                <a:latin typeface="Arial" panose="020B0604020202020204" pitchFamily="34" charset="0"/>
              </a:defRPr>
            </a:lvl1pPr>
            <a:lvl2pPr marL="742950" indent="-285750" defTabSz="1042988">
              <a:spcBef>
                <a:spcPct val="20000"/>
              </a:spcBef>
              <a:buClr>
                <a:srgbClr val="004994"/>
              </a:buClr>
              <a:buChar char="•"/>
              <a:defRPr sz="2400">
                <a:solidFill>
                  <a:srgbClr val="555555"/>
                </a:solidFill>
                <a:latin typeface="Arial" panose="020B0604020202020204" pitchFamily="34" charset="0"/>
              </a:defRPr>
            </a:lvl2pPr>
            <a:lvl3pPr marL="1143000" indent="-228600" defTabSz="1042988">
              <a:spcBef>
                <a:spcPct val="20000"/>
              </a:spcBef>
              <a:buChar char="•"/>
              <a:defRPr sz="2400">
                <a:solidFill>
                  <a:srgbClr val="555555"/>
                </a:solidFill>
                <a:latin typeface="Arial" panose="020B0604020202020204" pitchFamily="34" charset="0"/>
              </a:defRPr>
            </a:lvl3pPr>
            <a:lvl4pPr marL="1600200" indent="-228600" defTabSz="1042988">
              <a:spcBef>
                <a:spcPct val="20000"/>
              </a:spcBef>
              <a:buChar char="•"/>
              <a:defRPr sz="2000">
                <a:solidFill>
                  <a:srgbClr val="555555"/>
                </a:solidFill>
                <a:latin typeface="Arial" panose="020B0604020202020204" pitchFamily="34" charset="0"/>
              </a:defRPr>
            </a:lvl4pPr>
            <a:lvl5pPr marL="2057400" indent="-228600" defTabSz="1042988">
              <a:spcBef>
                <a:spcPct val="20000"/>
              </a:spcBef>
              <a:buChar char="•"/>
              <a:defRPr sz="2000">
                <a:solidFill>
                  <a:srgbClr val="555555"/>
                </a:solidFill>
                <a:latin typeface="Arial" panose="020B0604020202020204" pitchFamily="34" charset="0"/>
              </a:defRPr>
            </a:lvl5pPr>
            <a:lvl6pPr marL="25146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29718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34290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38862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algn="r">
              <a:spcBef>
                <a:spcPct val="0"/>
              </a:spcBef>
              <a:buFontTx/>
              <a:buNone/>
            </a:pPr>
            <a:r>
              <a:rPr lang="de-DE" altLang="de-DE" sz="1800"/>
              <a:t>Beispiel 11</a:t>
            </a:r>
          </a:p>
        </p:txBody>
      </p:sp>
      <p:sp>
        <p:nvSpPr>
          <p:cNvPr id="5123" name="Titel 5">
            <a:extLst>
              <a:ext uri="{FF2B5EF4-FFF2-40B4-BE49-F238E27FC236}">
                <a16:creationId xmlns:a16="http://schemas.microsoft.com/office/drawing/2014/main" id="{215DDC2F-044E-4BFD-A18B-E02A75E23AE2}"/>
              </a:ext>
            </a:extLst>
          </p:cNvPr>
          <p:cNvSpPr>
            <a:spLocks noGrp="1" noChangeArrowheads="1"/>
          </p:cNvSpPr>
          <p:nvPr>
            <p:ph type="ctrTitle"/>
          </p:nvPr>
        </p:nvSpPr>
        <p:spPr/>
        <p:txBody>
          <a:bodyPr/>
          <a:lstStyle/>
          <a:p>
            <a:pPr eaLnBrk="1" hangingPunct="1"/>
            <a:r>
              <a:rPr lang="de-DE" altLang="de-DE"/>
              <a:t>Berufskrankheiten aus der Praxis</a:t>
            </a:r>
          </a:p>
        </p:txBody>
      </p:sp>
      <p:sp>
        <p:nvSpPr>
          <p:cNvPr id="5124" name="Untertitel 6">
            <a:extLst>
              <a:ext uri="{FF2B5EF4-FFF2-40B4-BE49-F238E27FC236}">
                <a16:creationId xmlns:a16="http://schemas.microsoft.com/office/drawing/2014/main" id="{3067514F-ECC2-482D-9492-F8F73CC605E2}"/>
              </a:ext>
            </a:extLst>
          </p:cNvPr>
          <p:cNvSpPr>
            <a:spLocks noGrp="1" noChangeArrowheads="1"/>
          </p:cNvSpPr>
          <p:nvPr>
            <p:ph type="subTitle" idx="1"/>
          </p:nvPr>
        </p:nvSpPr>
        <p:spPr>
          <a:xfrm>
            <a:off x="3032125" y="3349625"/>
            <a:ext cx="5829300" cy="1752600"/>
          </a:xfrm>
        </p:spPr>
        <p:txBody>
          <a:bodyPr/>
          <a:lstStyle/>
          <a:p>
            <a:pPr marL="0" indent="0" eaLnBrk="1" hangingPunct="1">
              <a:buFontTx/>
              <a:buNone/>
            </a:pPr>
            <a:r>
              <a:rPr lang="de-DE" altLang="de-DE"/>
              <a:t>Hauterkrankung durch Kontakt mit Epoxidharz</a:t>
            </a:r>
          </a:p>
        </p:txBody>
      </p:sp>
      <p:pic>
        <p:nvPicPr>
          <p:cNvPr id="7" name="Grafik 2">
            <a:extLst>
              <a:ext uri="{FF2B5EF4-FFF2-40B4-BE49-F238E27FC236}">
                <a16:creationId xmlns:a16="http://schemas.microsoft.com/office/drawing/2014/main" id="{81C9AED2-E73A-4473-ADDD-DF9DA89D2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6553200"/>
            <a:ext cx="739550" cy="73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4">
            <a:extLst>
              <a:ext uri="{FF2B5EF4-FFF2-40B4-BE49-F238E27FC236}">
                <a16:creationId xmlns:a16="http://schemas.microsoft.com/office/drawing/2014/main" id="{2BEBF785-0539-46D9-B736-29E23AE0B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159" y="6536477"/>
            <a:ext cx="739550" cy="7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ED729CF1-23EE-4DEC-9A40-0CD6B2B48757}"/>
              </a:ext>
            </a:extLst>
          </p:cNvPr>
          <p:cNvSpPr>
            <a:spLocks noGrp="1" noChangeArrowheads="1"/>
          </p:cNvSpPr>
          <p:nvPr>
            <p:ph type="title"/>
          </p:nvPr>
        </p:nvSpPr>
        <p:spPr>
          <a:xfrm>
            <a:off x="506413" y="1457325"/>
            <a:ext cx="9574212" cy="595313"/>
          </a:xfrm>
        </p:spPr>
        <p:txBody>
          <a:bodyPr/>
          <a:lstStyle/>
          <a:p>
            <a:pPr eaLnBrk="1" hangingPunct="1"/>
            <a:r>
              <a:rPr lang="de-DE" altLang="de-DE"/>
              <a:t>Maßnahmen</a:t>
            </a:r>
          </a:p>
        </p:txBody>
      </p:sp>
      <p:sp>
        <p:nvSpPr>
          <p:cNvPr id="15363" name="Foliennummernplatzhalter 4">
            <a:extLst>
              <a:ext uri="{FF2B5EF4-FFF2-40B4-BE49-F238E27FC236}">
                <a16:creationId xmlns:a16="http://schemas.microsoft.com/office/drawing/2014/main" id="{C342CDFD-8078-42AF-AEF6-A3527C5CF3CA}"/>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CA909C9E-4A4E-4B63-B14F-6C6F84A384B8}" type="slidenum">
              <a:rPr lang="de-DE" altLang="de-DE" sz="1500" b="0" smtClean="0">
                <a:solidFill>
                  <a:schemeClr val="bg1"/>
                </a:solidFill>
              </a:rPr>
              <a:pPr/>
              <a:t>10</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3348178E-3480-489C-B761-3ED14E71D1C9}"/>
              </a:ext>
            </a:extLst>
          </p:cNvPr>
          <p:cNvSpPr>
            <a:spLocks noGrp="1"/>
          </p:cNvSpPr>
          <p:nvPr>
            <p:ph idx="1"/>
          </p:nvPr>
        </p:nvSpPr>
        <p:spPr>
          <a:xfrm>
            <a:off x="512763" y="2310721"/>
            <a:ext cx="9558337" cy="4575175"/>
          </a:xfrm>
        </p:spPr>
        <p:txBody>
          <a:bodyPr/>
          <a:lstStyle/>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Optimierung der Absaugung nach der Staubmessung</a:t>
            </a:r>
          </a:p>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Sicherstellung der Verfügbarkeit von persönlichen Schutzausrüstungen</a:t>
            </a:r>
          </a:p>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Unterweisung der Beschäftigten zur Hygiene am Arbeitsplatz Laminieren mit dem Schwerpunkt, Verunreinigungen von Epoxidharzen nicht in andere Arbeitsbereiche zu verschleppen</a:t>
            </a:r>
          </a:p>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Konsequente Einführung und Überwachung eines Hand- und Hautschutzplans</a:t>
            </a:r>
          </a:p>
          <a:p>
            <a:pPr marL="0" indent="0">
              <a:lnSpc>
                <a:spcPct val="120000"/>
              </a:lnSpc>
              <a:spcBef>
                <a:spcPts val="600"/>
              </a:spcBef>
              <a:buFontTx/>
              <a:buNone/>
              <a:defRPr/>
            </a:pPr>
            <a:r>
              <a:rPr lang="de-DE" sz="1800" dirty="0">
                <a:solidFill>
                  <a:schemeClr val="tx1"/>
                </a:solidFill>
              </a:rPr>
              <a:t> </a:t>
            </a:r>
          </a:p>
          <a:p>
            <a:pPr marL="0" indent="0">
              <a:lnSpc>
                <a:spcPct val="120000"/>
              </a:lnSpc>
              <a:spcBef>
                <a:spcPts val="600"/>
              </a:spcBef>
              <a:buFontTx/>
              <a:buNone/>
              <a:defRPr/>
            </a:pPr>
            <a:endParaRPr lang="de-DE" sz="1800" dirty="0">
              <a:solidFill>
                <a:schemeClr val="tx1"/>
              </a:solidFill>
            </a:endParaRPr>
          </a:p>
          <a:p>
            <a:pPr marL="366712" lvl="3" indent="0">
              <a:buFontTx/>
              <a:buNone/>
              <a:defRPr/>
            </a:pPr>
            <a:endParaRPr lang="de-DE" sz="1800" dirty="0">
              <a:solidFill>
                <a:schemeClr val="tx1"/>
              </a:solidFill>
            </a:endParaRPr>
          </a:p>
          <a:p>
            <a:pPr lvl="3">
              <a:buFont typeface="Arial" panose="020B0604020202020204" pitchFamily="34" charset="0"/>
              <a:buChar char="•"/>
              <a:defRPr/>
            </a:pPr>
            <a:endParaRPr lang="de-DE" sz="1800" dirty="0">
              <a:solidFill>
                <a:schemeClr val="tx1"/>
              </a:solidFill>
            </a:endParaRPr>
          </a:p>
          <a:p>
            <a:pPr marL="366712" lvl="3" indent="0">
              <a:buFontTx/>
              <a:buNone/>
              <a:defRPr/>
            </a:pPr>
            <a:endParaRPr lang="de-DE" sz="1800" dirty="0">
              <a:solidFill>
                <a:schemeClr val="tx1"/>
              </a:solidFill>
            </a:endParaRPr>
          </a:p>
          <a:p>
            <a:pPr marL="366712" lvl="3" indent="0">
              <a:buFontTx/>
              <a:buNone/>
              <a:defRPr/>
            </a:pPr>
            <a:endParaRPr lang="de-DE" sz="1800" dirty="0">
              <a:solidFill>
                <a:schemeClr val="tx1"/>
              </a:solidFill>
            </a:endParaRPr>
          </a:p>
          <a:p>
            <a:pPr marL="0" indent="0">
              <a:buFontTx/>
              <a:buNone/>
              <a:defRPr/>
            </a:pPr>
            <a:endParaRPr lang="de-DE" sz="16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2240C703-F46C-4F47-974B-078B2A4A7726}"/>
              </a:ext>
            </a:extLst>
          </p:cNvPr>
          <p:cNvSpPr>
            <a:spLocks noGrp="1" noChangeArrowheads="1"/>
          </p:cNvSpPr>
          <p:nvPr>
            <p:ph type="title"/>
          </p:nvPr>
        </p:nvSpPr>
        <p:spPr>
          <a:xfrm>
            <a:off x="506413" y="1457325"/>
            <a:ext cx="9844087" cy="595313"/>
          </a:xfrm>
        </p:spPr>
        <p:txBody>
          <a:bodyPr/>
          <a:lstStyle/>
          <a:p>
            <a:pPr eaLnBrk="1" hangingPunct="1"/>
            <a:r>
              <a:rPr lang="de-DE" altLang="de-DE"/>
              <a:t>Wissensblock: Grundsätzliches zu den Gefährdungen</a:t>
            </a:r>
          </a:p>
        </p:txBody>
      </p:sp>
      <p:sp>
        <p:nvSpPr>
          <p:cNvPr id="16387" name="Foliennummernplatzhalter 4">
            <a:extLst>
              <a:ext uri="{FF2B5EF4-FFF2-40B4-BE49-F238E27FC236}">
                <a16:creationId xmlns:a16="http://schemas.microsoft.com/office/drawing/2014/main" id="{8B819DD1-63F3-4DF1-A9A4-799E52B1D30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D41CEEFD-5893-466E-AF64-C572B3920EF7}" type="slidenum">
              <a:rPr lang="de-DE" altLang="de-DE" sz="1500" b="0" smtClean="0">
                <a:solidFill>
                  <a:schemeClr val="bg1"/>
                </a:solidFill>
              </a:rPr>
              <a:pPr/>
              <a:t>11</a:t>
            </a:fld>
            <a:endParaRPr lang="de-DE" altLang="de-DE" sz="1500" b="0">
              <a:solidFill>
                <a:schemeClr val="bg1"/>
              </a:solidFill>
            </a:endParaRPr>
          </a:p>
        </p:txBody>
      </p:sp>
      <p:sp>
        <p:nvSpPr>
          <p:cNvPr id="14340" name="Inhaltsplatzhalter 2">
            <a:extLst>
              <a:ext uri="{FF2B5EF4-FFF2-40B4-BE49-F238E27FC236}">
                <a16:creationId xmlns:a16="http://schemas.microsoft.com/office/drawing/2014/main" id="{DAE1F8E7-FE83-471C-85C9-0503A788A06C}"/>
              </a:ext>
            </a:extLst>
          </p:cNvPr>
          <p:cNvSpPr>
            <a:spLocks noGrp="1" noChangeArrowheads="1"/>
          </p:cNvSpPr>
          <p:nvPr>
            <p:ph idx="1"/>
          </p:nvPr>
        </p:nvSpPr>
        <p:spPr>
          <a:xfrm>
            <a:off x="501650" y="2304597"/>
            <a:ext cx="9155113" cy="5032375"/>
          </a:xfrm>
        </p:spPr>
        <p:txBody>
          <a:bodyPr/>
          <a:lstStyle/>
          <a:p>
            <a:pPr marL="0" indent="0">
              <a:lnSpc>
                <a:spcPct val="120000"/>
              </a:lnSpc>
              <a:spcBef>
                <a:spcPts val="600"/>
              </a:spcBef>
              <a:buClr>
                <a:srgbClr val="004994"/>
              </a:buClr>
              <a:buFontTx/>
              <a:buNone/>
              <a:defRPr/>
            </a:pPr>
            <a:r>
              <a:rPr lang="de-DE" altLang="de-DE" sz="2000" kern="1200" dirty="0">
                <a:solidFill>
                  <a:schemeClr val="tx1"/>
                </a:solidFill>
              </a:rPr>
              <a:t>Epoxidharze, Verdünner und Härter sind sensibilisierende Stoffe.</a:t>
            </a:r>
          </a:p>
          <a:p>
            <a:pPr marL="0" indent="0">
              <a:lnSpc>
                <a:spcPct val="120000"/>
              </a:lnSpc>
              <a:spcBef>
                <a:spcPts val="600"/>
              </a:spcBef>
              <a:buClr>
                <a:srgbClr val="004994"/>
              </a:buClr>
              <a:buFontTx/>
              <a:buNone/>
              <a:defRPr/>
            </a:pPr>
            <a:r>
              <a:rPr lang="de-DE" altLang="de-DE" sz="2000" kern="1200" dirty="0">
                <a:solidFill>
                  <a:schemeClr val="tx1"/>
                </a:solidFill>
              </a:rPr>
              <a:t>Stoffe und Zubereitungen/Gemische sind sensibilisierend, wenn sie beim Einatmen oder bei Aufnahme über die Haut Überempfindlichkeitsreaktionen hervorrufen können. Bei erneutem Kontakt können allergische Erkrankungen wie z. B. ein allergisches Kontaktekzem, Heuschnupfen oder Asthma auftreten.</a:t>
            </a:r>
          </a:p>
          <a:p>
            <a:pPr marL="0" indent="0">
              <a:lnSpc>
                <a:spcPct val="120000"/>
              </a:lnSpc>
              <a:spcBef>
                <a:spcPts val="600"/>
              </a:spcBef>
              <a:buClr>
                <a:srgbClr val="004994"/>
              </a:buClr>
              <a:buFontTx/>
              <a:buNone/>
              <a:defRPr/>
            </a:pPr>
            <a:r>
              <a:rPr lang="de-DE" altLang="de-DE" sz="2000" kern="1200" dirty="0">
                <a:solidFill>
                  <a:schemeClr val="tx1"/>
                </a:solidFill>
              </a:rPr>
              <a:t>Die Gefahr der Sensibilisierung besteht sowohl im beruflichen als auch im privaten Bereich.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E0D42EA3-71AC-43CA-8A3D-96582170F75C}"/>
              </a:ext>
            </a:extLst>
          </p:cNvPr>
          <p:cNvSpPr>
            <a:spLocks noGrp="1" noChangeArrowheads="1"/>
          </p:cNvSpPr>
          <p:nvPr>
            <p:ph type="title"/>
          </p:nvPr>
        </p:nvSpPr>
        <p:spPr>
          <a:xfrm>
            <a:off x="506413" y="1457325"/>
            <a:ext cx="9574212" cy="595313"/>
          </a:xfrm>
        </p:spPr>
        <p:txBody>
          <a:bodyPr/>
          <a:lstStyle/>
          <a:p>
            <a:pPr eaLnBrk="1" hangingPunct="1"/>
            <a:r>
              <a:rPr lang="de-DE" altLang="de-DE"/>
              <a:t>Fragen für die Diskussionsrunde</a:t>
            </a:r>
          </a:p>
        </p:txBody>
      </p:sp>
      <p:sp>
        <p:nvSpPr>
          <p:cNvPr id="18435" name="Foliennummernplatzhalter 4">
            <a:extLst>
              <a:ext uri="{FF2B5EF4-FFF2-40B4-BE49-F238E27FC236}">
                <a16:creationId xmlns:a16="http://schemas.microsoft.com/office/drawing/2014/main" id="{FB584D89-AB26-4231-9BC7-45B35731C1F7}"/>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C8B30A0E-013A-4258-A881-38A204D285C8}" type="slidenum">
              <a:rPr lang="de-DE" altLang="de-DE" sz="1500" b="0" smtClean="0">
                <a:solidFill>
                  <a:schemeClr val="bg1"/>
                </a:solidFill>
              </a:rPr>
              <a:pPr/>
              <a:t>12</a:t>
            </a:fld>
            <a:endParaRPr lang="de-DE" altLang="de-DE" sz="1500" b="0">
              <a:solidFill>
                <a:schemeClr val="bg1"/>
              </a:solidFill>
            </a:endParaRPr>
          </a:p>
        </p:txBody>
      </p:sp>
      <p:sp>
        <p:nvSpPr>
          <p:cNvPr id="18436" name="Inhaltsplatzhalter 2">
            <a:extLst>
              <a:ext uri="{FF2B5EF4-FFF2-40B4-BE49-F238E27FC236}">
                <a16:creationId xmlns:a16="http://schemas.microsoft.com/office/drawing/2014/main" id="{D54FC823-CEF6-4690-961E-556286B21E21}"/>
              </a:ext>
            </a:extLst>
          </p:cNvPr>
          <p:cNvSpPr>
            <a:spLocks noGrp="1" noChangeArrowheads="1"/>
          </p:cNvSpPr>
          <p:nvPr>
            <p:ph idx="1"/>
          </p:nvPr>
        </p:nvSpPr>
        <p:spPr>
          <a:xfrm>
            <a:off x="522288" y="2314122"/>
            <a:ext cx="9844087" cy="5032375"/>
          </a:xfrm>
        </p:spPr>
        <p:txBody>
          <a:bodyPr/>
          <a:lstStyle/>
          <a:p>
            <a:pPr>
              <a:lnSpc>
                <a:spcPct val="120000"/>
              </a:lnSpc>
              <a:spcBef>
                <a:spcPts val="600"/>
              </a:spcBef>
              <a:buClr>
                <a:srgbClr val="004994"/>
              </a:buClr>
            </a:pPr>
            <a:r>
              <a:rPr lang="de-DE" altLang="de-DE" sz="2000" dirty="0">
                <a:solidFill>
                  <a:schemeClr val="tx1"/>
                </a:solidFill>
              </a:rPr>
              <a:t>Wo arbeiten wir mit sensibilisierenden Stoffen? </a:t>
            </a:r>
          </a:p>
          <a:p>
            <a:pPr>
              <a:lnSpc>
                <a:spcPct val="120000"/>
              </a:lnSpc>
              <a:spcBef>
                <a:spcPts val="600"/>
              </a:spcBef>
              <a:buClr>
                <a:srgbClr val="004994"/>
              </a:buClr>
            </a:pPr>
            <a:r>
              <a:rPr lang="de-DE" altLang="de-DE" sz="2000" dirty="0">
                <a:solidFill>
                  <a:schemeClr val="tx1"/>
                </a:solidFill>
              </a:rPr>
              <a:t>Wie sind nicht natürliche sensibilisierende Stoffe gekennzeichnet?</a:t>
            </a:r>
          </a:p>
          <a:p>
            <a:pPr>
              <a:lnSpc>
                <a:spcPct val="120000"/>
              </a:lnSpc>
              <a:spcBef>
                <a:spcPts val="600"/>
              </a:spcBef>
              <a:buClr>
                <a:srgbClr val="004994"/>
              </a:buClr>
            </a:pPr>
            <a:r>
              <a:rPr lang="de-DE" altLang="de-DE" sz="2000" dirty="0">
                <a:solidFill>
                  <a:schemeClr val="tx1"/>
                </a:solidFill>
              </a:rPr>
              <a:t>Können (sensibilisierende) Stoffe bei uns verschleppt werden?</a:t>
            </a:r>
          </a:p>
          <a:p>
            <a:pPr>
              <a:lnSpc>
                <a:spcPct val="120000"/>
              </a:lnSpc>
              <a:spcBef>
                <a:spcPts val="600"/>
              </a:spcBef>
              <a:buClr>
                <a:srgbClr val="004994"/>
              </a:buClr>
            </a:pPr>
            <a:r>
              <a:rPr lang="de-DE" altLang="de-DE" sz="2000" dirty="0">
                <a:solidFill>
                  <a:schemeClr val="tx1"/>
                </a:solidFill>
              </a:rPr>
              <a:t>Welche persönlichen Schutzausrüstungen benutzen wir und wie </a:t>
            </a:r>
            <a:br>
              <a:rPr lang="de-DE" altLang="de-DE" sz="2000" dirty="0">
                <a:solidFill>
                  <a:schemeClr val="tx1"/>
                </a:solidFill>
              </a:rPr>
            </a:br>
            <a:r>
              <a:rPr lang="de-DE" altLang="de-DE" sz="2000" dirty="0">
                <a:solidFill>
                  <a:schemeClr val="tx1"/>
                </a:solidFill>
              </a:rPr>
              <a:t>bewahren wir sie auf? </a:t>
            </a:r>
          </a:p>
          <a:p>
            <a:pPr>
              <a:lnSpc>
                <a:spcPct val="120000"/>
              </a:lnSpc>
              <a:spcBef>
                <a:spcPts val="600"/>
              </a:spcBef>
              <a:buClr>
                <a:srgbClr val="004994"/>
              </a:buClr>
            </a:pPr>
            <a:r>
              <a:rPr lang="de-DE" altLang="de-DE" sz="2000" dirty="0">
                <a:solidFill>
                  <a:schemeClr val="tx1"/>
                </a:solidFill>
              </a:rPr>
              <a:t>An wen wenden wir uns, wenn bei uns Hautreaktionen oder andere </a:t>
            </a:r>
            <a:br>
              <a:rPr lang="de-DE" altLang="de-DE" sz="2000" dirty="0">
                <a:solidFill>
                  <a:schemeClr val="tx1"/>
                </a:solidFill>
              </a:rPr>
            </a:br>
            <a:r>
              <a:rPr lang="de-DE" altLang="de-DE" sz="2000" dirty="0">
                <a:solidFill>
                  <a:schemeClr val="tx1"/>
                </a:solidFill>
              </a:rPr>
              <a:t>allergische Reaktionen während oder nach der Arbeit auftreten?</a:t>
            </a:r>
          </a:p>
          <a:p>
            <a:pPr>
              <a:lnSpc>
                <a:spcPct val="120000"/>
              </a:lnSpc>
              <a:spcBef>
                <a:spcPts val="600"/>
              </a:spcBef>
              <a:buClr>
                <a:srgbClr val="004994"/>
              </a:buClr>
            </a:pPr>
            <a:r>
              <a:rPr lang="de-DE" altLang="de-DE" sz="2000" dirty="0">
                <a:solidFill>
                  <a:schemeClr val="tx1"/>
                </a:solidFill>
              </a:rPr>
              <a:t>Gibt es einen Hand- und Hautschutzplan und halten wir diesen ein?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B1C87FAC-71DB-4A13-A579-55D32504E7C8}"/>
              </a:ext>
            </a:extLst>
          </p:cNvPr>
          <p:cNvSpPr>
            <a:spLocks noGrp="1" noChangeArrowheads="1"/>
          </p:cNvSpPr>
          <p:nvPr>
            <p:ph type="title" idx="4294967295"/>
          </p:nvPr>
        </p:nvSpPr>
        <p:spPr>
          <a:xfrm>
            <a:off x="500063" y="1457325"/>
            <a:ext cx="9574212" cy="595313"/>
          </a:xfrm>
        </p:spPr>
        <p:txBody>
          <a:bodyPr/>
          <a:lstStyle/>
          <a:p>
            <a:pPr eaLnBrk="1" hangingPunct="1"/>
            <a:r>
              <a:rPr lang="de-DE" altLang="de-DE"/>
              <a:t>Arbeitssituation</a:t>
            </a:r>
          </a:p>
        </p:txBody>
      </p:sp>
      <p:sp>
        <p:nvSpPr>
          <p:cNvPr id="6147" name="Datumsplatzhalter 3">
            <a:extLst>
              <a:ext uri="{FF2B5EF4-FFF2-40B4-BE49-F238E27FC236}">
                <a16:creationId xmlns:a16="http://schemas.microsoft.com/office/drawing/2014/main" id="{A48ED1D8-158F-4055-9D77-486C3903A0CA}"/>
              </a:ext>
            </a:extLst>
          </p:cNvPr>
          <p:cNvSpPr txBox="1">
            <a:spLocks noGrp="1"/>
          </p:cNvSpPr>
          <p:nvPr/>
        </p:nvSpPr>
        <p:spPr bwMode="auto">
          <a:xfrm>
            <a:off x="6064250" y="7023100"/>
            <a:ext cx="2133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endParaRPr lang="de-DE" altLang="de-DE" sz="1400" b="0">
              <a:solidFill>
                <a:schemeClr val="bg1"/>
              </a:solidFill>
            </a:endParaRPr>
          </a:p>
        </p:txBody>
      </p:sp>
      <p:sp>
        <p:nvSpPr>
          <p:cNvPr id="6148" name="Foliennummernplatzhalter 4">
            <a:extLst>
              <a:ext uri="{FF2B5EF4-FFF2-40B4-BE49-F238E27FC236}">
                <a16:creationId xmlns:a16="http://schemas.microsoft.com/office/drawing/2014/main" id="{5A3E0860-C9F9-44CA-85B6-5335EBA59288}"/>
              </a:ext>
            </a:extLst>
          </p:cNvPr>
          <p:cNvSpPr txBox="1">
            <a:spLocks noGrp="1"/>
          </p:cNvSpPr>
          <p:nvPr/>
        </p:nvSpPr>
        <p:spPr bwMode="auto">
          <a:xfrm>
            <a:off x="8580438" y="7023100"/>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r>
              <a:rPr lang="de-DE" altLang="de-DE" sz="1500" b="0">
                <a:solidFill>
                  <a:schemeClr val="bg1"/>
                </a:solidFill>
              </a:rPr>
              <a:t>Seite </a:t>
            </a:r>
            <a:fld id="{DE048956-2BBF-46F0-BC9C-80FCEDD49D55}" type="slidenum">
              <a:rPr lang="de-DE" altLang="de-DE" sz="1500" b="0">
                <a:solidFill>
                  <a:schemeClr val="bg1"/>
                </a:solidFill>
              </a:rPr>
              <a:pPr algn="r" eaLnBrk="1" hangingPunct="1"/>
              <a:t>2</a:t>
            </a:fld>
            <a:endParaRPr lang="de-DE" altLang="de-DE" sz="1500" b="0">
              <a:solidFill>
                <a:schemeClr val="bg1"/>
              </a:solidFill>
            </a:endParaRPr>
          </a:p>
        </p:txBody>
      </p:sp>
      <p:sp>
        <p:nvSpPr>
          <p:cNvPr id="5125" name="Rechteck 6">
            <a:extLst>
              <a:ext uri="{FF2B5EF4-FFF2-40B4-BE49-F238E27FC236}">
                <a16:creationId xmlns:a16="http://schemas.microsoft.com/office/drawing/2014/main" id="{3336B9DC-DDFB-4617-A51F-DBFBCA33ABE3}"/>
              </a:ext>
            </a:extLst>
          </p:cNvPr>
          <p:cNvSpPr>
            <a:spLocks noChangeArrowheads="1"/>
          </p:cNvSpPr>
          <p:nvPr/>
        </p:nvSpPr>
        <p:spPr bwMode="auto">
          <a:xfrm>
            <a:off x="425450" y="2052638"/>
            <a:ext cx="87376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defRPr/>
            </a:pPr>
            <a:r>
              <a:rPr lang="de-DE" altLang="de-DE" sz="2000" dirty="0">
                <a:solidFill>
                  <a:schemeClr val="tx1"/>
                </a:solidFill>
              </a:rPr>
              <a:t>Personen</a:t>
            </a:r>
          </a:p>
          <a:p>
            <a:pPr>
              <a:spcBef>
                <a:spcPts val="600"/>
              </a:spcBef>
              <a:buClr>
                <a:srgbClr val="004994"/>
              </a:buClr>
              <a:defRPr/>
            </a:pPr>
            <a:r>
              <a:rPr lang="de-DE" altLang="de-DE" sz="2000" b="0" dirty="0">
                <a:solidFill>
                  <a:schemeClr val="tx1"/>
                </a:solidFill>
              </a:rPr>
              <a:t>Zwei Beschäftigte in einem </a:t>
            </a:r>
            <a:r>
              <a:rPr lang="de-DE" altLang="de-DE" sz="2000" b="0" dirty="0" err="1">
                <a:solidFill>
                  <a:schemeClr val="tx1"/>
                </a:solidFill>
              </a:rPr>
              <a:t>Laminierbetrieb</a:t>
            </a:r>
            <a:endParaRPr lang="de-DE" altLang="de-DE" sz="2000" b="0" dirty="0">
              <a:solidFill>
                <a:schemeClr val="tx1"/>
              </a:solidFill>
            </a:endParaRP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24-jähriger Beschäftigter, seit 6 Monaten im Betrieb, tätig als Schlosser</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38-jähriger Beschäftigter, seit 7 Monaten im Betrieb, zuvor bereits mehrere Jahre in </a:t>
            </a:r>
            <a:r>
              <a:rPr lang="de-DE" altLang="de-DE" sz="2000" b="0" dirty="0" err="1">
                <a:solidFill>
                  <a:schemeClr val="tx1"/>
                </a:solidFill>
              </a:rPr>
              <a:t>Laminierbetrieben</a:t>
            </a:r>
            <a:r>
              <a:rPr lang="de-DE" altLang="de-DE" sz="2000" b="0" dirty="0">
                <a:solidFill>
                  <a:schemeClr val="tx1"/>
                </a:solidFill>
              </a:rPr>
              <a:t> tätig</a:t>
            </a:r>
          </a:p>
        </p:txBody>
      </p:sp>
      <p:sp>
        <p:nvSpPr>
          <p:cNvPr id="6150" name="Rechteck 7">
            <a:extLst>
              <a:ext uri="{FF2B5EF4-FFF2-40B4-BE49-F238E27FC236}">
                <a16:creationId xmlns:a16="http://schemas.microsoft.com/office/drawing/2014/main" id="{AD5D72E7-9749-413C-9FFB-E36A4CDF0F89}"/>
              </a:ext>
            </a:extLst>
          </p:cNvPr>
          <p:cNvSpPr>
            <a:spLocks noChangeArrowheads="1"/>
          </p:cNvSpPr>
          <p:nvPr/>
        </p:nvSpPr>
        <p:spPr bwMode="auto">
          <a:xfrm>
            <a:off x="430213" y="4108450"/>
            <a:ext cx="86423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2000" dirty="0">
                <a:solidFill>
                  <a:schemeClr val="tx1"/>
                </a:solidFill>
              </a:rPr>
              <a:t>Aufgabe/Tätigkeit</a:t>
            </a:r>
          </a:p>
          <a:p>
            <a:pPr>
              <a:lnSpc>
                <a:spcPct val="120000"/>
              </a:lnSpc>
              <a:spcBef>
                <a:spcPts val="600"/>
              </a:spcBef>
              <a:buClr>
                <a:srgbClr val="004994"/>
              </a:buClr>
            </a:pPr>
            <a:r>
              <a:rPr lang="de-DE" altLang="de-DE" sz="2000" b="0" dirty="0">
                <a:solidFill>
                  <a:schemeClr val="tx1"/>
                </a:solidFill>
              </a:rPr>
              <a:t>Der 24-Jährige hat die Aufgabe, als Schlosser vorbereitende Arbeiten für die weiteren Fertigungsschritte auszuführen, z. B. Aufbau von Formen oder Gerüsten.</a:t>
            </a:r>
          </a:p>
          <a:p>
            <a:pPr>
              <a:lnSpc>
                <a:spcPct val="120000"/>
              </a:lnSpc>
              <a:spcBef>
                <a:spcPts val="600"/>
              </a:spcBef>
              <a:buClr>
                <a:srgbClr val="004994"/>
              </a:buClr>
            </a:pPr>
            <a:r>
              <a:rPr lang="de-DE" altLang="de-DE" sz="2000" b="0" dirty="0">
                <a:solidFill>
                  <a:schemeClr val="tx1"/>
                </a:solidFill>
              </a:rPr>
              <a:t>Der 38-Jährige ist in der Produktion in verschiedenen Bereichen tätig. Er laminiert, schleift und lackiert Bauteile unterschiedlicher Größen aus Epoxidharzen.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2849615-9140-4854-AF88-98DAD59A6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875" y="2206400"/>
            <a:ext cx="2770325" cy="2772000"/>
          </a:xfrm>
          <a:prstGeom prst="rect">
            <a:avLst/>
          </a:prstGeom>
        </p:spPr>
      </p:pic>
      <p:pic>
        <p:nvPicPr>
          <p:cNvPr id="3" name="Grafik 2">
            <a:extLst>
              <a:ext uri="{FF2B5EF4-FFF2-40B4-BE49-F238E27FC236}">
                <a16:creationId xmlns:a16="http://schemas.microsoft.com/office/drawing/2014/main" id="{DE282223-988E-4591-B898-A09035431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650" y="2209800"/>
            <a:ext cx="2772000" cy="2772000"/>
          </a:xfrm>
          <a:prstGeom prst="rect">
            <a:avLst/>
          </a:prstGeom>
        </p:spPr>
      </p:pic>
      <p:sp>
        <p:nvSpPr>
          <p:cNvPr id="7172" name="Rechteck 8">
            <a:extLst>
              <a:ext uri="{FF2B5EF4-FFF2-40B4-BE49-F238E27FC236}">
                <a16:creationId xmlns:a16="http://schemas.microsoft.com/office/drawing/2014/main" id="{E680A81F-9469-43A8-B047-D2323C788E43}"/>
              </a:ext>
            </a:extLst>
          </p:cNvPr>
          <p:cNvSpPr>
            <a:spLocks noChangeArrowheads="1"/>
          </p:cNvSpPr>
          <p:nvPr/>
        </p:nvSpPr>
        <p:spPr bwMode="auto">
          <a:xfrm>
            <a:off x="4819650" y="2209800"/>
            <a:ext cx="2772000" cy="2772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
        <p:nvSpPr>
          <p:cNvPr id="7173" name="Titel 1">
            <a:extLst>
              <a:ext uri="{FF2B5EF4-FFF2-40B4-BE49-F238E27FC236}">
                <a16:creationId xmlns:a16="http://schemas.microsoft.com/office/drawing/2014/main" id="{68334CBD-6786-4BA4-8D53-86F6AC0731F1}"/>
              </a:ext>
            </a:extLst>
          </p:cNvPr>
          <p:cNvSpPr>
            <a:spLocks noGrp="1" noChangeArrowheads="1"/>
          </p:cNvSpPr>
          <p:nvPr>
            <p:ph type="title"/>
          </p:nvPr>
        </p:nvSpPr>
        <p:spPr>
          <a:xfrm>
            <a:off x="506413" y="1457325"/>
            <a:ext cx="9574212" cy="595313"/>
          </a:xfrm>
        </p:spPr>
        <p:txBody>
          <a:bodyPr/>
          <a:lstStyle/>
          <a:p>
            <a:pPr eaLnBrk="1" hangingPunct="1"/>
            <a:r>
              <a:rPr lang="de-DE" altLang="de-DE" dirty="0"/>
              <a:t>Station / Tätigkeit </a:t>
            </a:r>
          </a:p>
        </p:txBody>
      </p:sp>
      <p:sp>
        <p:nvSpPr>
          <p:cNvPr id="7174" name="Foliennummernplatzhalter 4">
            <a:extLst>
              <a:ext uri="{FF2B5EF4-FFF2-40B4-BE49-F238E27FC236}">
                <a16:creationId xmlns:a16="http://schemas.microsoft.com/office/drawing/2014/main" id="{2E29419A-498A-4B8F-95C2-A8477109D37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66AAB95E-A37B-41CC-B03C-5C47C0B44E05}" type="slidenum">
              <a:rPr lang="de-DE" altLang="de-DE" sz="1500" b="0" smtClean="0">
                <a:solidFill>
                  <a:schemeClr val="bg1"/>
                </a:solidFill>
              </a:rPr>
              <a:pPr/>
              <a:t>3</a:t>
            </a:fld>
            <a:endParaRPr lang="de-DE" altLang="de-DE" sz="1500" b="0">
              <a:solidFill>
                <a:schemeClr val="bg1"/>
              </a:solidFill>
            </a:endParaRPr>
          </a:p>
        </p:txBody>
      </p:sp>
      <p:sp>
        <p:nvSpPr>
          <p:cNvPr id="7175" name="Rechteck 6">
            <a:extLst>
              <a:ext uri="{FF2B5EF4-FFF2-40B4-BE49-F238E27FC236}">
                <a16:creationId xmlns:a16="http://schemas.microsoft.com/office/drawing/2014/main" id="{D52F5076-87C4-4C70-9A64-9E8972D98CFF}"/>
              </a:ext>
            </a:extLst>
          </p:cNvPr>
          <p:cNvSpPr>
            <a:spLocks noChangeArrowheads="1"/>
          </p:cNvSpPr>
          <p:nvPr/>
        </p:nvSpPr>
        <p:spPr bwMode="auto">
          <a:xfrm>
            <a:off x="955675" y="2209800"/>
            <a:ext cx="38481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Der 24-jährige Schlosser fängt als Aushilfe im Betrieb an. Er baut Formen und Bewehrungskörbe.</a:t>
            </a:r>
          </a:p>
          <a:p>
            <a:pPr>
              <a:lnSpc>
                <a:spcPct val="120000"/>
              </a:lnSpc>
              <a:spcBef>
                <a:spcPts val="600"/>
              </a:spcBef>
              <a:buClr>
                <a:srgbClr val="004994"/>
              </a:buClr>
            </a:pPr>
            <a:r>
              <a:rPr lang="de-DE" altLang="de-DE" sz="1800" b="0" dirty="0">
                <a:solidFill>
                  <a:schemeClr val="tx1"/>
                </a:solidFill>
              </a:rPr>
              <a:t>Der 38-jährige Produktionsmitarbeiter ist ebenfalls neu im Betrieb. Er arbeitet im </a:t>
            </a:r>
            <a:r>
              <a:rPr lang="de-DE" altLang="de-DE" sz="1800" b="0" dirty="0" err="1">
                <a:solidFill>
                  <a:schemeClr val="tx1"/>
                </a:solidFill>
              </a:rPr>
              <a:t>Laminierbereich</a:t>
            </a:r>
            <a:r>
              <a:rPr lang="de-DE" altLang="de-DE" sz="1800" b="0" dirty="0">
                <a:solidFill>
                  <a:schemeClr val="tx1"/>
                </a:solidFill>
              </a:rPr>
              <a:t> bei der Herstellung von unterschiedlichen Einzelteilen und Kleinserien aus Epoxidharz.</a:t>
            </a:r>
          </a:p>
        </p:txBody>
      </p:sp>
      <p:sp>
        <p:nvSpPr>
          <p:cNvPr id="7176" name="Ellipse 15">
            <a:extLst>
              <a:ext uri="{FF2B5EF4-FFF2-40B4-BE49-F238E27FC236}">
                <a16:creationId xmlns:a16="http://schemas.microsoft.com/office/drawing/2014/main" id="{F03E4A24-8F1B-44C6-B471-F0BF7B6C2FE3}"/>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1</a:t>
            </a:r>
            <a:endParaRPr lang="de-DE" altLang="de-DE" sz="1400">
              <a:solidFill>
                <a:schemeClr val="bg1"/>
              </a:solidFill>
            </a:endParaRPr>
          </a:p>
        </p:txBody>
      </p:sp>
      <p:sp>
        <p:nvSpPr>
          <p:cNvPr id="7177" name="Rectangle 13">
            <a:extLst>
              <a:ext uri="{FF2B5EF4-FFF2-40B4-BE49-F238E27FC236}">
                <a16:creationId xmlns:a16="http://schemas.microsoft.com/office/drawing/2014/main" id="{8A0C9798-D533-4A2E-A70E-2AB8D0D0530A}"/>
              </a:ext>
            </a:extLst>
          </p:cNvPr>
          <p:cNvSpPr>
            <a:spLocks noChangeArrowheads="1"/>
          </p:cNvSpPr>
          <p:nvPr/>
        </p:nvSpPr>
        <p:spPr bwMode="auto">
          <a:xfrm>
            <a:off x="0" y="0"/>
            <a:ext cx="106886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
        <p:nvSpPr>
          <p:cNvPr id="7178" name="Rechteck 8">
            <a:extLst>
              <a:ext uri="{FF2B5EF4-FFF2-40B4-BE49-F238E27FC236}">
                <a16:creationId xmlns:a16="http://schemas.microsoft.com/office/drawing/2014/main" id="{268BADB3-A025-425E-B3B3-5F91AB0EA573}"/>
              </a:ext>
            </a:extLst>
          </p:cNvPr>
          <p:cNvSpPr>
            <a:spLocks noChangeArrowheads="1"/>
          </p:cNvSpPr>
          <p:nvPr/>
        </p:nvSpPr>
        <p:spPr bwMode="auto">
          <a:xfrm>
            <a:off x="7635875" y="2206400"/>
            <a:ext cx="2772000" cy="2772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021B50D-D488-4262-A818-E8ED0A5DE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875" y="2220912"/>
            <a:ext cx="2770325" cy="2772000"/>
          </a:xfrm>
          <a:prstGeom prst="rect">
            <a:avLst/>
          </a:prstGeom>
        </p:spPr>
      </p:pic>
      <p:pic>
        <p:nvPicPr>
          <p:cNvPr id="3" name="Grafik 2">
            <a:extLst>
              <a:ext uri="{FF2B5EF4-FFF2-40B4-BE49-F238E27FC236}">
                <a16:creationId xmlns:a16="http://schemas.microsoft.com/office/drawing/2014/main" id="{94C67200-0CB7-462E-8627-E3FFA3E1B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650" y="2220912"/>
            <a:ext cx="2772000" cy="2772000"/>
          </a:xfrm>
          <a:prstGeom prst="rect">
            <a:avLst/>
          </a:prstGeom>
        </p:spPr>
      </p:pic>
      <p:sp>
        <p:nvSpPr>
          <p:cNvPr id="9220" name="Foliennummernplatzhalter 4">
            <a:extLst>
              <a:ext uri="{FF2B5EF4-FFF2-40B4-BE49-F238E27FC236}">
                <a16:creationId xmlns:a16="http://schemas.microsoft.com/office/drawing/2014/main" id="{46029064-A738-4956-B500-950FD8D7289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90090DFC-1034-466E-A22C-87BB097A1F57}" type="slidenum">
              <a:rPr lang="de-DE" altLang="de-DE" sz="1500" b="0" smtClean="0">
                <a:solidFill>
                  <a:schemeClr val="bg1"/>
                </a:solidFill>
              </a:rPr>
              <a:pPr/>
              <a:t>4</a:t>
            </a:fld>
            <a:endParaRPr lang="de-DE" altLang="de-DE" sz="1500" b="0">
              <a:solidFill>
                <a:schemeClr val="bg1"/>
              </a:solidFill>
            </a:endParaRPr>
          </a:p>
        </p:txBody>
      </p:sp>
      <p:sp>
        <p:nvSpPr>
          <p:cNvPr id="9221" name="Rechteck 6">
            <a:extLst>
              <a:ext uri="{FF2B5EF4-FFF2-40B4-BE49-F238E27FC236}">
                <a16:creationId xmlns:a16="http://schemas.microsoft.com/office/drawing/2014/main" id="{471F9423-4D37-48EC-A335-7B097629786D}"/>
              </a:ext>
            </a:extLst>
          </p:cNvPr>
          <p:cNvSpPr>
            <a:spLocks noChangeArrowheads="1"/>
          </p:cNvSpPr>
          <p:nvPr/>
        </p:nvSpPr>
        <p:spPr bwMode="auto">
          <a:xfrm>
            <a:off x="955675" y="2209800"/>
            <a:ext cx="3773488"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Der 24-Jährige hat bei seiner Arbeit keinen Kontakt zu Produkten aus dem </a:t>
            </a:r>
            <a:r>
              <a:rPr lang="de-DE" altLang="de-DE" sz="1800" b="0" dirty="0" err="1">
                <a:solidFill>
                  <a:schemeClr val="tx1"/>
                </a:solidFill>
              </a:rPr>
              <a:t>Laminierbereich</a:t>
            </a:r>
            <a:r>
              <a:rPr lang="de-DE" altLang="de-DE" sz="1800" b="0" dirty="0">
                <a:solidFill>
                  <a:schemeClr val="tx1"/>
                </a:solidFill>
              </a:rPr>
              <a:t>. Kollegen aus dem </a:t>
            </a:r>
            <a:r>
              <a:rPr lang="de-DE" altLang="de-DE" sz="1800" b="0" dirty="0" err="1">
                <a:solidFill>
                  <a:schemeClr val="tx1"/>
                </a:solidFill>
              </a:rPr>
              <a:t>Laminierbereich</a:t>
            </a:r>
            <a:r>
              <a:rPr lang="de-DE" altLang="de-DE" sz="1800" b="0" dirty="0">
                <a:solidFill>
                  <a:schemeClr val="tx1"/>
                </a:solidFill>
              </a:rPr>
              <a:t> suchen ihn jedoch gelegentlich an seinem Arbeitsplatz auf.</a:t>
            </a:r>
          </a:p>
          <a:p>
            <a:pPr>
              <a:lnSpc>
                <a:spcPct val="120000"/>
              </a:lnSpc>
              <a:spcBef>
                <a:spcPts val="600"/>
              </a:spcBef>
              <a:buClr>
                <a:srgbClr val="004994"/>
              </a:buClr>
            </a:pPr>
            <a:r>
              <a:rPr lang="de-DE" altLang="de-DE" sz="1800" b="0" dirty="0">
                <a:solidFill>
                  <a:schemeClr val="tx1"/>
                </a:solidFill>
              </a:rPr>
              <a:t>Der 38-Jährige bemerkt nach ca. 6 Monaten plötzlich nach der Arbeit eine starke Hautreaktion mit Jucken, Brennen und Blasenbildung.</a:t>
            </a:r>
          </a:p>
        </p:txBody>
      </p:sp>
      <p:sp>
        <p:nvSpPr>
          <p:cNvPr id="9222" name="Ellipse 15">
            <a:extLst>
              <a:ext uri="{FF2B5EF4-FFF2-40B4-BE49-F238E27FC236}">
                <a16:creationId xmlns:a16="http://schemas.microsoft.com/office/drawing/2014/main" id="{FB4BB0F7-21AA-4E2F-9E84-22531B93BE01}"/>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2</a:t>
            </a:r>
            <a:endParaRPr lang="de-DE" altLang="de-DE" sz="1400">
              <a:solidFill>
                <a:schemeClr val="bg1"/>
              </a:solidFill>
            </a:endParaRPr>
          </a:p>
        </p:txBody>
      </p:sp>
      <p:sp>
        <p:nvSpPr>
          <p:cNvPr id="9223" name="Titel 1">
            <a:extLst>
              <a:ext uri="{FF2B5EF4-FFF2-40B4-BE49-F238E27FC236}">
                <a16:creationId xmlns:a16="http://schemas.microsoft.com/office/drawing/2014/main" id="{8D3FCCC5-5205-4FAA-BE49-2E4F43A02AEE}"/>
              </a:ext>
            </a:extLst>
          </p:cNvPr>
          <p:cNvSpPr>
            <a:spLocks noGrp="1" noChangeArrowheads="1"/>
          </p:cNvSpPr>
          <p:nvPr>
            <p:ph type="title"/>
          </p:nvPr>
        </p:nvSpPr>
        <p:spPr>
          <a:xfrm>
            <a:off x="506413" y="1457325"/>
            <a:ext cx="9574212" cy="595313"/>
          </a:xfrm>
        </p:spPr>
        <p:txBody>
          <a:bodyPr/>
          <a:lstStyle/>
          <a:p>
            <a:pPr eaLnBrk="1" hangingPunct="1"/>
            <a:r>
              <a:rPr lang="de-DE" altLang="de-DE" dirty="0"/>
              <a:t>Beschwerden</a:t>
            </a:r>
          </a:p>
        </p:txBody>
      </p:sp>
      <p:sp>
        <p:nvSpPr>
          <p:cNvPr id="9224" name="Rechteck 8">
            <a:extLst>
              <a:ext uri="{FF2B5EF4-FFF2-40B4-BE49-F238E27FC236}">
                <a16:creationId xmlns:a16="http://schemas.microsoft.com/office/drawing/2014/main" id="{E4CD63D1-DFBF-4372-8A65-3A89AF330723}"/>
              </a:ext>
            </a:extLst>
          </p:cNvPr>
          <p:cNvSpPr>
            <a:spLocks noChangeArrowheads="1"/>
          </p:cNvSpPr>
          <p:nvPr/>
        </p:nvSpPr>
        <p:spPr bwMode="auto">
          <a:xfrm>
            <a:off x="4819650" y="2220912"/>
            <a:ext cx="2772000" cy="2772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
        <p:nvSpPr>
          <p:cNvPr id="9225" name="Rechteck 8">
            <a:extLst>
              <a:ext uri="{FF2B5EF4-FFF2-40B4-BE49-F238E27FC236}">
                <a16:creationId xmlns:a16="http://schemas.microsoft.com/office/drawing/2014/main" id="{FCFF887F-256E-4638-91E5-623639B3B746}"/>
              </a:ext>
            </a:extLst>
          </p:cNvPr>
          <p:cNvSpPr>
            <a:spLocks noChangeArrowheads="1"/>
          </p:cNvSpPr>
          <p:nvPr/>
        </p:nvSpPr>
        <p:spPr bwMode="auto">
          <a:xfrm>
            <a:off x="7635875" y="2220912"/>
            <a:ext cx="2772000" cy="2772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DA653F0-5A93-4B2D-ACA6-EDD464D7B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325" y="2232024"/>
            <a:ext cx="2770325" cy="2772000"/>
          </a:xfrm>
          <a:prstGeom prst="rect">
            <a:avLst/>
          </a:prstGeom>
        </p:spPr>
      </p:pic>
      <p:pic>
        <p:nvPicPr>
          <p:cNvPr id="5" name="Grafik 4">
            <a:extLst>
              <a:ext uri="{FF2B5EF4-FFF2-40B4-BE49-F238E27FC236}">
                <a16:creationId xmlns:a16="http://schemas.microsoft.com/office/drawing/2014/main" id="{2FEC3AD7-211A-4EEF-B428-CEECEF09D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5875" y="2226468"/>
            <a:ext cx="2772000" cy="2772000"/>
          </a:xfrm>
          <a:prstGeom prst="rect">
            <a:avLst/>
          </a:prstGeom>
        </p:spPr>
      </p:pic>
      <p:sp>
        <p:nvSpPr>
          <p:cNvPr id="10244" name="Titel 1">
            <a:extLst>
              <a:ext uri="{FF2B5EF4-FFF2-40B4-BE49-F238E27FC236}">
                <a16:creationId xmlns:a16="http://schemas.microsoft.com/office/drawing/2014/main" id="{5BEDC7E2-60C3-4B41-8861-6D4DBE7F2F05}"/>
              </a:ext>
            </a:extLst>
          </p:cNvPr>
          <p:cNvSpPr>
            <a:spLocks noGrp="1" noChangeArrowheads="1"/>
          </p:cNvSpPr>
          <p:nvPr>
            <p:ph type="title"/>
          </p:nvPr>
        </p:nvSpPr>
        <p:spPr>
          <a:xfrm>
            <a:off x="506413" y="1457325"/>
            <a:ext cx="9574212" cy="595313"/>
          </a:xfrm>
        </p:spPr>
        <p:txBody>
          <a:bodyPr/>
          <a:lstStyle/>
          <a:p>
            <a:pPr eaLnBrk="1" hangingPunct="1"/>
            <a:r>
              <a:rPr lang="de-DE" altLang="de-DE"/>
              <a:t>Beschwerden und Diagnose</a:t>
            </a:r>
          </a:p>
        </p:txBody>
      </p:sp>
      <p:sp>
        <p:nvSpPr>
          <p:cNvPr id="10245" name="Foliennummernplatzhalter 4">
            <a:extLst>
              <a:ext uri="{FF2B5EF4-FFF2-40B4-BE49-F238E27FC236}">
                <a16:creationId xmlns:a16="http://schemas.microsoft.com/office/drawing/2014/main" id="{3645BE84-FF33-49F1-A548-2636E754B23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0D121901-936F-4C46-A833-C322CE515ED2}" type="slidenum">
              <a:rPr lang="de-DE" altLang="de-DE" sz="1500" b="0" smtClean="0">
                <a:solidFill>
                  <a:schemeClr val="bg1"/>
                </a:solidFill>
              </a:rPr>
              <a:pPr/>
              <a:t>5</a:t>
            </a:fld>
            <a:endParaRPr lang="de-DE" altLang="de-DE" sz="1500" b="0">
              <a:solidFill>
                <a:schemeClr val="bg1"/>
              </a:solidFill>
            </a:endParaRPr>
          </a:p>
        </p:txBody>
      </p:sp>
      <p:sp>
        <p:nvSpPr>
          <p:cNvPr id="10246" name="Rechteck 6">
            <a:extLst>
              <a:ext uri="{FF2B5EF4-FFF2-40B4-BE49-F238E27FC236}">
                <a16:creationId xmlns:a16="http://schemas.microsoft.com/office/drawing/2014/main" id="{AAE860C7-1FE5-41BD-9BC8-D74D26DB0181}"/>
              </a:ext>
            </a:extLst>
          </p:cNvPr>
          <p:cNvSpPr>
            <a:spLocks noChangeArrowheads="1"/>
          </p:cNvSpPr>
          <p:nvPr/>
        </p:nvSpPr>
        <p:spPr bwMode="auto">
          <a:xfrm>
            <a:off x="955675" y="2209800"/>
            <a:ext cx="3989388"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600" b="0">
                <a:solidFill>
                  <a:schemeClr val="tx1"/>
                </a:solidFill>
              </a:rPr>
              <a:t>Plötzlich bemerkt auch der 24-Jährige Hauterscheinungen mit Jucken und Brennen an Händen und Armen. Er sucht eine Hautärztin auf, welche einen Hautarztbericht an die Berufsgenossenschaft schickt.</a:t>
            </a:r>
          </a:p>
          <a:p>
            <a:pPr>
              <a:lnSpc>
                <a:spcPct val="120000"/>
              </a:lnSpc>
              <a:spcBef>
                <a:spcPts val="600"/>
              </a:spcBef>
              <a:buClr>
                <a:srgbClr val="004994"/>
              </a:buClr>
            </a:pPr>
            <a:r>
              <a:rPr lang="de-DE" altLang="de-DE" sz="1600" b="0">
                <a:solidFill>
                  <a:schemeClr val="tx1"/>
                </a:solidFill>
              </a:rPr>
              <a:t>Der 38-Jährige sucht ebenso einen Hautarzt auf, der jedoch das Berufskrankheiten-Verfahren nicht einleitet. Der Arzt schreibt ihn krank und führt die erforderlichen Untersuchungen einschließlich Allergietestung durch. </a:t>
            </a:r>
          </a:p>
          <a:p>
            <a:pPr>
              <a:lnSpc>
                <a:spcPct val="120000"/>
              </a:lnSpc>
              <a:spcBef>
                <a:spcPts val="600"/>
              </a:spcBef>
              <a:buClr>
                <a:srgbClr val="004994"/>
              </a:buClr>
            </a:pPr>
            <a:r>
              <a:rPr lang="de-DE" altLang="de-DE" sz="1600" b="0">
                <a:solidFill>
                  <a:schemeClr val="tx1"/>
                </a:solidFill>
              </a:rPr>
              <a:t>Bei beiden Beschäftigten wird eine Allergie auf Epoxidharzbestandteile festgestellt.</a:t>
            </a:r>
          </a:p>
        </p:txBody>
      </p:sp>
      <p:sp>
        <p:nvSpPr>
          <p:cNvPr id="10247" name="Ellipse 15">
            <a:extLst>
              <a:ext uri="{FF2B5EF4-FFF2-40B4-BE49-F238E27FC236}">
                <a16:creationId xmlns:a16="http://schemas.microsoft.com/office/drawing/2014/main" id="{652E62F5-E388-409E-A10F-790836040A36}"/>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3</a:t>
            </a:r>
            <a:endParaRPr lang="de-DE" altLang="de-DE" sz="1400">
              <a:solidFill>
                <a:schemeClr val="bg1"/>
              </a:solidFill>
            </a:endParaRPr>
          </a:p>
        </p:txBody>
      </p:sp>
      <p:sp>
        <p:nvSpPr>
          <p:cNvPr id="10248" name="Rechteck 9">
            <a:extLst>
              <a:ext uri="{FF2B5EF4-FFF2-40B4-BE49-F238E27FC236}">
                <a16:creationId xmlns:a16="http://schemas.microsoft.com/office/drawing/2014/main" id="{BC8A60E4-CD89-40AB-BAB5-74A0EB6751AF}"/>
              </a:ext>
            </a:extLst>
          </p:cNvPr>
          <p:cNvSpPr>
            <a:spLocks noChangeArrowheads="1"/>
          </p:cNvSpPr>
          <p:nvPr/>
        </p:nvSpPr>
        <p:spPr bwMode="auto">
          <a:xfrm>
            <a:off x="4819650" y="2220912"/>
            <a:ext cx="2772000" cy="2772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dirty="0"/>
          </a:p>
        </p:txBody>
      </p:sp>
      <p:sp>
        <p:nvSpPr>
          <p:cNvPr id="10249" name="Rechteck 8">
            <a:extLst>
              <a:ext uri="{FF2B5EF4-FFF2-40B4-BE49-F238E27FC236}">
                <a16:creationId xmlns:a16="http://schemas.microsoft.com/office/drawing/2014/main" id="{5C7039C3-FD6F-43EF-B31C-D65564A3B367}"/>
              </a:ext>
            </a:extLst>
          </p:cNvPr>
          <p:cNvSpPr>
            <a:spLocks noChangeArrowheads="1"/>
          </p:cNvSpPr>
          <p:nvPr/>
        </p:nvSpPr>
        <p:spPr bwMode="auto">
          <a:xfrm>
            <a:off x="7635875" y="2220912"/>
            <a:ext cx="2772000" cy="2772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862201A-0BE4-46F7-8FF1-707D08009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097" y="1993900"/>
            <a:ext cx="4677175" cy="4680000"/>
          </a:xfrm>
          <a:prstGeom prst="rect">
            <a:avLst/>
          </a:prstGeom>
        </p:spPr>
      </p:pic>
      <p:sp>
        <p:nvSpPr>
          <p:cNvPr id="11267" name="Rechteck 11">
            <a:extLst>
              <a:ext uri="{FF2B5EF4-FFF2-40B4-BE49-F238E27FC236}">
                <a16:creationId xmlns:a16="http://schemas.microsoft.com/office/drawing/2014/main" id="{03358293-305B-430E-83E8-E9CDF3A7F196}"/>
              </a:ext>
            </a:extLst>
          </p:cNvPr>
          <p:cNvSpPr>
            <a:spLocks noChangeArrowheads="1"/>
          </p:cNvSpPr>
          <p:nvPr/>
        </p:nvSpPr>
        <p:spPr bwMode="auto">
          <a:xfrm>
            <a:off x="5711825" y="1993900"/>
            <a:ext cx="4678363" cy="4680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
        <p:nvSpPr>
          <p:cNvPr id="11268" name="Titel 1">
            <a:extLst>
              <a:ext uri="{FF2B5EF4-FFF2-40B4-BE49-F238E27FC236}">
                <a16:creationId xmlns:a16="http://schemas.microsoft.com/office/drawing/2014/main" id="{528B35E4-DE5E-495B-A487-384661CBE5B1}"/>
              </a:ext>
            </a:extLst>
          </p:cNvPr>
          <p:cNvSpPr>
            <a:spLocks noGrp="1" noChangeArrowheads="1"/>
          </p:cNvSpPr>
          <p:nvPr>
            <p:ph type="title"/>
          </p:nvPr>
        </p:nvSpPr>
        <p:spPr>
          <a:xfrm>
            <a:off x="506413" y="1457325"/>
            <a:ext cx="9574212" cy="595313"/>
          </a:xfrm>
        </p:spPr>
        <p:txBody>
          <a:bodyPr/>
          <a:lstStyle/>
          <a:p>
            <a:pPr eaLnBrk="1" hangingPunct="1"/>
            <a:r>
              <a:rPr lang="de-DE" altLang="de-DE"/>
              <a:t>Zeitraum nach der Diagnose</a:t>
            </a:r>
          </a:p>
        </p:txBody>
      </p:sp>
      <p:sp>
        <p:nvSpPr>
          <p:cNvPr id="11269" name="Foliennummernplatzhalter 4">
            <a:extLst>
              <a:ext uri="{FF2B5EF4-FFF2-40B4-BE49-F238E27FC236}">
                <a16:creationId xmlns:a16="http://schemas.microsoft.com/office/drawing/2014/main" id="{17A972A5-93E8-404C-88EF-08F6D31CC7B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06689942-83A7-4074-AB74-9C0DEEA97290}" type="slidenum">
              <a:rPr lang="de-DE" altLang="de-DE" sz="1500" b="0" smtClean="0">
                <a:solidFill>
                  <a:schemeClr val="bg1"/>
                </a:solidFill>
              </a:rPr>
              <a:pPr/>
              <a:t>6</a:t>
            </a:fld>
            <a:endParaRPr lang="de-DE" altLang="de-DE" sz="1500" b="0">
              <a:solidFill>
                <a:schemeClr val="bg1"/>
              </a:solidFill>
            </a:endParaRPr>
          </a:p>
        </p:txBody>
      </p:sp>
      <p:sp>
        <p:nvSpPr>
          <p:cNvPr id="11270" name="Rechteck 6">
            <a:extLst>
              <a:ext uri="{FF2B5EF4-FFF2-40B4-BE49-F238E27FC236}">
                <a16:creationId xmlns:a16="http://schemas.microsoft.com/office/drawing/2014/main" id="{81BE6D9B-D52D-459F-98FC-A20316AF9A90}"/>
              </a:ext>
            </a:extLst>
          </p:cNvPr>
          <p:cNvSpPr>
            <a:spLocks noChangeArrowheads="1"/>
          </p:cNvSpPr>
          <p:nvPr/>
        </p:nvSpPr>
        <p:spPr bwMode="auto">
          <a:xfrm>
            <a:off x="955675" y="2209800"/>
            <a:ext cx="4387850" cy="4835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Der 24-Jährige kehrt nach mehreren Wochen Arbeitsunfähigkeit und Abheilung der Hauterscheinungen in den Betrieb zurück.</a:t>
            </a:r>
          </a:p>
          <a:p>
            <a:pPr>
              <a:lnSpc>
                <a:spcPct val="120000"/>
              </a:lnSpc>
              <a:spcBef>
                <a:spcPts val="600"/>
              </a:spcBef>
              <a:buClr>
                <a:srgbClr val="004994"/>
              </a:buClr>
            </a:pPr>
            <a:r>
              <a:rPr lang="de-DE" altLang="de-DE" sz="1800" b="0" dirty="0">
                <a:solidFill>
                  <a:schemeClr val="tx1"/>
                </a:solidFill>
              </a:rPr>
              <a:t>Da die Berufsgenossenschaft informiert war, wird gemeinsam mit Mitarbeitenden der Berufsgenossenschaft ein Teamgespräch geführt. Es wird festgelegt, dass er mit erhöhter Sorgfalt und Hygiene erneut in seinem Bereich außerhalb der Epoxidharzverarbeitung tätig werden kann. Epoxidkontakte hat er unbedingt zu meiden.</a:t>
            </a:r>
          </a:p>
          <a:p>
            <a:pPr>
              <a:lnSpc>
                <a:spcPct val="120000"/>
              </a:lnSpc>
              <a:spcBef>
                <a:spcPts val="600"/>
              </a:spcBef>
              <a:buClr>
                <a:srgbClr val="004994"/>
              </a:buClr>
            </a:pPr>
            <a:endParaRPr lang="de-DE" altLang="de-DE" sz="1600" b="0" dirty="0">
              <a:solidFill>
                <a:srgbClr val="FF0000"/>
              </a:solidFill>
            </a:endParaRPr>
          </a:p>
        </p:txBody>
      </p:sp>
      <p:sp>
        <p:nvSpPr>
          <p:cNvPr id="11271" name="Ellipse 15">
            <a:extLst>
              <a:ext uri="{FF2B5EF4-FFF2-40B4-BE49-F238E27FC236}">
                <a16:creationId xmlns:a16="http://schemas.microsoft.com/office/drawing/2014/main" id="{15FE170A-45B2-4CDD-9FBA-FB4FDAA268B2}"/>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sz="1000">
              <a:solidFill>
                <a:schemeClr val="bg1"/>
              </a:solidFill>
            </a:endParaRPr>
          </a:p>
        </p:txBody>
      </p:sp>
      <p:sp>
        <p:nvSpPr>
          <p:cNvPr id="11272" name="Textfeld 4">
            <a:extLst>
              <a:ext uri="{FF2B5EF4-FFF2-40B4-BE49-F238E27FC236}">
                <a16:creationId xmlns:a16="http://schemas.microsoft.com/office/drawing/2014/main" id="{5FCD33FA-D0D3-4E99-9BA0-702DA2357C6C}"/>
              </a:ext>
            </a:extLst>
          </p:cNvPr>
          <p:cNvSpPr txBox="1">
            <a:spLocks noChangeArrowheads="1"/>
          </p:cNvSpPr>
          <p:nvPr/>
        </p:nvSpPr>
        <p:spPr bwMode="auto">
          <a:xfrm>
            <a:off x="476250" y="2168525"/>
            <a:ext cx="522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4a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88250B3-CADD-4CEC-AA38-10C3AE6FF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888" y="2136775"/>
            <a:ext cx="4572000" cy="4572000"/>
          </a:xfrm>
          <a:prstGeom prst="rect">
            <a:avLst/>
          </a:prstGeom>
        </p:spPr>
      </p:pic>
      <p:sp>
        <p:nvSpPr>
          <p:cNvPr id="12291" name="Rechteck 11">
            <a:extLst>
              <a:ext uri="{FF2B5EF4-FFF2-40B4-BE49-F238E27FC236}">
                <a16:creationId xmlns:a16="http://schemas.microsoft.com/office/drawing/2014/main" id="{87B13B93-981E-43F7-AA76-A1011DAACDD6}"/>
              </a:ext>
            </a:extLst>
          </p:cNvPr>
          <p:cNvSpPr>
            <a:spLocks noChangeArrowheads="1"/>
          </p:cNvSpPr>
          <p:nvPr/>
        </p:nvSpPr>
        <p:spPr bwMode="auto">
          <a:xfrm>
            <a:off x="5830888" y="2136775"/>
            <a:ext cx="4559300" cy="456088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
        <p:nvSpPr>
          <p:cNvPr id="12292" name="Titel 1">
            <a:extLst>
              <a:ext uri="{FF2B5EF4-FFF2-40B4-BE49-F238E27FC236}">
                <a16:creationId xmlns:a16="http://schemas.microsoft.com/office/drawing/2014/main" id="{2FCF8D37-D63D-4D92-95E5-2579B90311F5}"/>
              </a:ext>
            </a:extLst>
          </p:cNvPr>
          <p:cNvSpPr>
            <a:spLocks noGrp="1" noChangeArrowheads="1"/>
          </p:cNvSpPr>
          <p:nvPr>
            <p:ph type="title"/>
          </p:nvPr>
        </p:nvSpPr>
        <p:spPr>
          <a:xfrm>
            <a:off x="506413" y="1457325"/>
            <a:ext cx="9574212" cy="595313"/>
          </a:xfrm>
        </p:spPr>
        <p:txBody>
          <a:bodyPr/>
          <a:lstStyle/>
          <a:p>
            <a:pPr eaLnBrk="1" hangingPunct="1"/>
            <a:r>
              <a:rPr lang="de-DE" altLang="de-DE"/>
              <a:t>Zeitraum nach der Diagnose</a:t>
            </a:r>
          </a:p>
        </p:txBody>
      </p:sp>
      <p:sp>
        <p:nvSpPr>
          <p:cNvPr id="12293" name="Foliennummernplatzhalter 4">
            <a:extLst>
              <a:ext uri="{FF2B5EF4-FFF2-40B4-BE49-F238E27FC236}">
                <a16:creationId xmlns:a16="http://schemas.microsoft.com/office/drawing/2014/main" id="{39C87874-9BBC-42E8-87F3-104E3317BB9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5F588671-CB3B-413E-B6DC-5F93EA9EE582}" type="slidenum">
              <a:rPr lang="de-DE" altLang="de-DE" sz="1500" b="0" smtClean="0">
                <a:solidFill>
                  <a:schemeClr val="bg1"/>
                </a:solidFill>
              </a:rPr>
              <a:pPr/>
              <a:t>7</a:t>
            </a:fld>
            <a:endParaRPr lang="de-DE" altLang="de-DE" sz="1500" b="0">
              <a:solidFill>
                <a:schemeClr val="bg1"/>
              </a:solidFill>
            </a:endParaRPr>
          </a:p>
        </p:txBody>
      </p:sp>
      <p:sp>
        <p:nvSpPr>
          <p:cNvPr id="12294" name="Rechteck 6">
            <a:extLst>
              <a:ext uri="{FF2B5EF4-FFF2-40B4-BE49-F238E27FC236}">
                <a16:creationId xmlns:a16="http://schemas.microsoft.com/office/drawing/2014/main" id="{22345FD7-0358-4920-99E9-6C8ADFE781B4}"/>
              </a:ext>
            </a:extLst>
          </p:cNvPr>
          <p:cNvSpPr>
            <a:spLocks noChangeArrowheads="1"/>
          </p:cNvSpPr>
          <p:nvPr/>
        </p:nvSpPr>
        <p:spPr bwMode="auto">
          <a:xfrm>
            <a:off x="955675" y="2209800"/>
            <a:ext cx="4087813" cy="379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Der 38-Jährige macht einen Arbeitsversuch, den er jedoch noch am gleichen Tag wegen erneuter Hauterscheinungen abbrechen muss. Dem Mann wird gekündigt. </a:t>
            </a:r>
          </a:p>
          <a:p>
            <a:pPr>
              <a:lnSpc>
                <a:spcPct val="120000"/>
              </a:lnSpc>
              <a:spcBef>
                <a:spcPts val="600"/>
              </a:spcBef>
              <a:buClr>
                <a:srgbClr val="004994"/>
              </a:buClr>
            </a:pPr>
            <a:r>
              <a:rPr lang="de-DE" altLang="de-DE" sz="1800" b="0" dirty="0">
                <a:solidFill>
                  <a:schemeClr val="tx1"/>
                </a:solidFill>
              </a:rPr>
              <a:t>Da die Berufsgenossenschaft in diesem Fall nicht eingebunden war, konnte sie nicht rechtzeitig eingreifen. Sie führt im Nachhinein ein Berufskrankheiten-Verfahren „Haut“ durch.</a:t>
            </a:r>
          </a:p>
        </p:txBody>
      </p:sp>
      <p:sp>
        <p:nvSpPr>
          <p:cNvPr id="12295" name="Ellipse 15">
            <a:extLst>
              <a:ext uri="{FF2B5EF4-FFF2-40B4-BE49-F238E27FC236}">
                <a16:creationId xmlns:a16="http://schemas.microsoft.com/office/drawing/2014/main" id="{BC6FBBF2-B5E6-4FD1-B352-ABDB3B1ABF23}"/>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sz="1000">
              <a:solidFill>
                <a:schemeClr val="bg1"/>
              </a:solidFill>
            </a:endParaRPr>
          </a:p>
        </p:txBody>
      </p:sp>
      <p:sp>
        <p:nvSpPr>
          <p:cNvPr id="12296" name="Textfeld 10">
            <a:extLst>
              <a:ext uri="{FF2B5EF4-FFF2-40B4-BE49-F238E27FC236}">
                <a16:creationId xmlns:a16="http://schemas.microsoft.com/office/drawing/2014/main" id="{E9F4CA8C-D9E7-4EFF-94FC-844522023175}"/>
              </a:ext>
            </a:extLst>
          </p:cNvPr>
          <p:cNvSpPr txBox="1">
            <a:spLocks noChangeArrowheads="1"/>
          </p:cNvSpPr>
          <p:nvPr/>
        </p:nvSpPr>
        <p:spPr bwMode="auto">
          <a:xfrm>
            <a:off x="476250" y="2168525"/>
            <a:ext cx="522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4b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5629A75C-7DC5-43E2-AAC2-53D4C2BC2D20}"/>
              </a:ext>
            </a:extLst>
          </p:cNvPr>
          <p:cNvSpPr>
            <a:spLocks noGrp="1" noChangeArrowheads="1"/>
          </p:cNvSpPr>
          <p:nvPr>
            <p:ph type="title"/>
          </p:nvPr>
        </p:nvSpPr>
        <p:spPr>
          <a:xfrm>
            <a:off x="506413" y="1457325"/>
            <a:ext cx="9574212" cy="595313"/>
          </a:xfrm>
        </p:spPr>
        <p:txBody>
          <a:bodyPr/>
          <a:lstStyle/>
          <a:p>
            <a:pPr eaLnBrk="1" hangingPunct="1"/>
            <a:r>
              <a:rPr lang="de-DE" altLang="de-DE"/>
              <a:t>Folgen der Erkrankung</a:t>
            </a:r>
          </a:p>
        </p:txBody>
      </p:sp>
      <p:sp>
        <p:nvSpPr>
          <p:cNvPr id="13315" name="Foliennummernplatzhalter 4">
            <a:extLst>
              <a:ext uri="{FF2B5EF4-FFF2-40B4-BE49-F238E27FC236}">
                <a16:creationId xmlns:a16="http://schemas.microsoft.com/office/drawing/2014/main" id="{4B4B925C-5B06-4E88-9572-D7B99AB530E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29B22D3B-DA70-471F-8CBD-4F10F6C3CDB3}" type="slidenum">
              <a:rPr lang="de-DE" altLang="de-DE" sz="1500" b="0" smtClean="0">
                <a:solidFill>
                  <a:schemeClr val="bg1"/>
                </a:solidFill>
              </a:rPr>
              <a:pPr/>
              <a:t>8</a:t>
            </a:fld>
            <a:endParaRPr lang="de-DE" altLang="de-DE" sz="1500" b="0">
              <a:solidFill>
                <a:schemeClr val="bg1"/>
              </a:solidFill>
            </a:endParaRPr>
          </a:p>
        </p:txBody>
      </p:sp>
      <p:sp>
        <p:nvSpPr>
          <p:cNvPr id="21508" name="Inhaltsplatzhalter 2">
            <a:extLst>
              <a:ext uri="{FF2B5EF4-FFF2-40B4-BE49-F238E27FC236}">
                <a16:creationId xmlns:a16="http://schemas.microsoft.com/office/drawing/2014/main" id="{0293C228-4D40-41E6-A1BE-D04864789B3A}"/>
              </a:ext>
            </a:extLst>
          </p:cNvPr>
          <p:cNvSpPr txBox="1">
            <a:spLocks/>
          </p:cNvSpPr>
          <p:nvPr/>
        </p:nvSpPr>
        <p:spPr bwMode="auto">
          <a:xfrm>
            <a:off x="519113" y="1916113"/>
            <a:ext cx="1454830"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75" defTabSz="1042988">
              <a:spcBef>
                <a:spcPct val="20000"/>
              </a:spcBef>
              <a:buChar char="•"/>
              <a:defRPr sz="2400">
                <a:solidFill>
                  <a:srgbClr val="555555"/>
                </a:solidFill>
                <a:latin typeface="Arial" panose="020B0604020202020204" pitchFamily="34" charset="0"/>
              </a:defRPr>
            </a:lvl1pPr>
            <a:lvl2pPr marL="179388" indent="-177800" defTabSz="1042988">
              <a:spcBef>
                <a:spcPct val="20000"/>
              </a:spcBef>
              <a:buClr>
                <a:srgbClr val="004994"/>
              </a:buClr>
              <a:buChar char="•"/>
              <a:defRPr sz="2400">
                <a:solidFill>
                  <a:srgbClr val="555555"/>
                </a:solidFill>
                <a:latin typeface="Arial" panose="020B0604020202020204" pitchFamily="34" charset="0"/>
              </a:defRPr>
            </a:lvl2pPr>
            <a:lvl3pPr marL="365125" indent="-184150" defTabSz="1042988">
              <a:spcBef>
                <a:spcPct val="20000"/>
              </a:spcBef>
              <a:buChar char="•"/>
              <a:defRPr sz="2400">
                <a:solidFill>
                  <a:srgbClr val="555555"/>
                </a:solidFill>
                <a:latin typeface="Arial" panose="020B0604020202020204" pitchFamily="34" charset="0"/>
              </a:defRPr>
            </a:lvl3pPr>
            <a:lvl4pPr marL="549275" indent="-182563" defTabSz="1042988">
              <a:spcBef>
                <a:spcPct val="20000"/>
              </a:spcBef>
              <a:buChar char="•"/>
              <a:defRPr sz="2000">
                <a:solidFill>
                  <a:srgbClr val="555555"/>
                </a:solidFill>
                <a:latin typeface="Arial" panose="020B0604020202020204" pitchFamily="34" charset="0"/>
              </a:defRPr>
            </a:lvl4pPr>
            <a:lvl5pPr marL="719138" indent="-168275" defTabSz="1042988">
              <a:spcBef>
                <a:spcPct val="20000"/>
              </a:spcBef>
              <a:buChar char="•"/>
              <a:defRPr sz="2000">
                <a:solidFill>
                  <a:srgbClr val="555555"/>
                </a:solidFill>
                <a:latin typeface="Arial" panose="020B0604020202020204" pitchFamily="34" charset="0"/>
              </a:defRPr>
            </a:lvl5pPr>
            <a:lvl6pPr marL="11763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16335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20907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25479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a:lnSpc>
                <a:spcPct val="120000"/>
              </a:lnSpc>
              <a:spcBef>
                <a:spcPts val="600"/>
              </a:spcBef>
              <a:buFontTx/>
              <a:buNone/>
              <a:defRPr/>
            </a:pPr>
            <a:r>
              <a:rPr lang="de-DE" altLang="de-DE" sz="1800" dirty="0">
                <a:solidFill>
                  <a:schemeClr val="tx1"/>
                </a:solidFill>
              </a:rPr>
              <a:t>Medizinisch</a:t>
            </a:r>
          </a:p>
          <a:p>
            <a:pPr>
              <a:lnSpc>
                <a:spcPct val="120000"/>
              </a:lnSpc>
              <a:spcBef>
                <a:spcPts val="0"/>
              </a:spcBef>
              <a:buFontTx/>
              <a:buNone/>
              <a:defRPr/>
            </a:pPr>
            <a:r>
              <a:rPr lang="de-DE" altLang="de-DE" sz="1800" b="0" u="sng" dirty="0">
                <a:solidFill>
                  <a:schemeClr val="tx1"/>
                </a:solidFill>
              </a:rPr>
              <a:t>24-Jähriger</a:t>
            </a:r>
            <a:r>
              <a:rPr lang="de-DE" altLang="de-DE" sz="1800" b="0" dirty="0">
                <a:solidFill>
                  <a:schemeClr val="tx1"/>
                </a:solidFill>
              </a:rPr>
              <a:t>: </a:t>
            </a:r>
          </a:p>
          <a:p>
            <a:pPr>
              <a:lnSpc>
                <a:spcPct val="120000"/>
              </a:lnSpc>
              <a:spcBef>
                <a:spcPts val="600"/>
              </a:spcBef>
              <a:buFontTx/>
              <a:buNone/>
              <a:defRPr/>
            </a:pPr>
            <a:r>
              <a:rPr lang="de-DE" altLang="de-DE" sz="1800" b="0" u="sng" dirty="0">
                <a:solidFill>
                  <a:schemeClr val="tx1"/>
                </a:solidFill>
              </a:rPr>
              <a:t>38-Jähriger</a:t>
            </a:r>
            <a:r>
              <a:rPr lang="de-DE" altLang="de-DE" sz="1800" b="0" dirty="0">
                <a:solidFill>
                  <a:schemeClr val="tx1"/>
                </a:solidFill>
              </a:rPr>
              <a:t>: </a:t>
            </a:r>
          </a:p>
          <a:p>
            <a:pPr>
              <a:lnSpc>
                <a:spcPct val="120000"/>
              </a:lnSpc>
              <a:spcBef>
                <a:spcPts val="600"/>
              </a:spcBef>
              <a:buFontTx/>
              <a:buNone/>
              <a:defRPr/>
            </a:pPr>
            <a:endParaRPr lang="de-DE" altLang="de-DE" sz="1800" dirty="0">
              <a:solidFill>
                <a:schemeClr val="tx1"/>
              </a:solidFill>
            </a:endParaRPr>
          </a:p>
          <a:p>
            <a:pPr>
              <a:lnSpc>
                <a:spcPct val="120000"/>
              </a:lnSpc>
              <a:spcBef>
                <a:spcPts val="1200"/>
              </a:spcBef>
              <a:buFontTx/>
              <a:buNone/>
              <a:defRPr/>
            </a:pPr>
            <a:r>
              <a:rPr lang="de-DE" altLang="de-DE" sz="1800" dirty="0">
                <a:solidFill>
                  <a:schemeClr val="tx1"/>
                </a:solidFill>
              </a:rPr>
              <a:t>Beruflich</a:t>
            </a:r>
          </a:p>
          <a:p>
            <a:pPr>
              <a:lnSpc>
                <a:spcPct val="120000"/>
              </a:lnSpc>
              <a:spcBef>
                <a:spcPts val="0"/>
              </a:spcBef>
              <a:buClr>
                <a:srgbClr val="004994"/>
              </a:buClr>
              <a:buFontTx/>
              <a:buNone/>
              <a:defRPr/>
            </a:pPr>
            <a:r>
              <a:rPr lang="de-DE" altLang="de-DE" sz="1800" b="0" u="sng" dirty="0">
                <a:solidFill>
                  <a:schemeClr val="tx1"/>
                </a:solidFill>
              </a:rPr>
              <a:t>24-Jähriger</a:t>
            </a:r>
            <a:r>
              <a:rPr lang="de-DE" altLang="de-DE" sz="1800" b="0" dirty="0">
                <a:solidFill>
                  <a:schemeClr val="tx1"/>
                </a:solidFill>
              </a:rPr>
              <a:t>:</a:t>
            </a:r>
          </a:p>
          <a:p>
            <a:pPr>
              <a:lnSpc>
                <a:spcPct val="120000"/>
              </a:lnSpc>
              <a:spcBef>
                <a:spcPts val="0"/>
              </a:spcBef>
              <a:buClr>
                <a:srgbClr val="004994"/>
              </a:buClr>
              <a:buFontTx/>
              <a:buNone/>
              <a:defRPr/>
            </a:pPr>
            <a:r>
              <a:rPr lang="de-DE" altLang="de-DE" sz="1800" b="0" u="sng" dirty="0">
                <a:solidFill>
                  <a:schemeClr val="tx1"/>
                </a:solidFill>
              </a:rPr>
              <a:t> </a:t>
            </a:r>
          </a:p>
          <a:p>
            <a:pPr>
              <a:lnSpc>
                <a:spcPct val="120000"/>
              </a:lnSpc>
              <a:spcBef>
                <a:spcPts val="0"/>
              </a:spcBef>
              <a:buClr>
                <a:srgbClr val="004994"/>
              </a:buClr>
              <a:buFontTx/>
              <a:buNone/>
              <a:defRPr/>
            </a:pPr>
            <a:endParaRPr lang="de-DE" altLang="de-DE" sz="1800" b="0" u="sng" dirty="0">
              <a:solidFill>
                <a:schemeClr val="tx1"/>
              </a:solidFill>
            </a:endParaRPr>
          </a:p>
          <a:p>
            <a:pPr>
              <a:lnSpc>
                <a:spcPct val="120000"/>
              </a:lnSpc>
              <a:spcBef>
                <a:spcPts val="1200"/>
              </a:spcBef>
              <a:buClr>
                <a:srgbClr val="004994"/>
              </a:buClr>
              <a:buFontTx/>
              <a:buNone/>
              <a:defRPr/>
            </a:pPr>
            <a:r>
              <a:rPr lang="de-DE" altLang="de-DE" sz="1800" b="0" u="sng" dirty="0">
                <a:solidFill>
                  <a:schemeClr val="tx1"/>
                </a:solidFill>
              </a:rPr>
              <a:t>38-Jähriger</a:t>
            </a:r>
            <a:r>
              <a:rPr lang="de-DE" altLang="de-DE" sz="1800" b="0" dirty="0">
                <a:solidFill>
                  <a:schemeClr val="tx1"/>
                </a:solidFill>
              </a:rPr>
              <a:t>:</a:t>
            </a:r>
            <a:r>
              <a:rPr lang="de-DE" altLang="de-DE" sz="2000" b="0" u="sng" dirty="0">
                <a:solidFill>
                  <a:schemeClr val="tx1"/>
                </a:solidFill>
              </a:rPr>
              <a:t> </a:t>
            </a:r>
          </a:p>
          <a:p>
            <a:pPr>
              <a:lnSpc>
                <a:spcPct val="120000"/>
              </a:lnSpc>
              <a:spcBef>
                <a:spcPts val="600"/>
              </a:spcBef>
              <a:buFontTx/>
              <a:buNone/>
              <a:defRPr/>
            </a:pPr>
            <a:endParaRPr lang="de-DE" altLang="de-DE" sz="1800" dirty="0">
              <a:solidFill>
                <a:schemeClr val="tx1"/>
              </a:solidFill>
            </a:endParaRPr>
          </a:p>
          <a:p>
            <a:pPr>
              <a:lnSpc>
                <a:spcPct val="120000"/>
              </a:lnSpc>
              <a:spcBef>
                <a:spcPts val="600"/>
              </a:spcBef>
              <a:buFontTx/>
              <a:buNone/>
              <a:defRPr/>
            </a:pPr>
            <a:endParaRPr lang="de-DE" altLang="de-DE" sz="1800" b="0" dirty="0">
              <a:solidFill>
                <a:schemeClr val="tx1"/>
              </a:solidFill>
            </a:endParaRPr>
          </a:p>
        </p:txBody>
      </p:sp>
      <p:sp>
        <p:nvSpPr>
          <p:cNvPr id="5" name="Inhaltsplatzhalter 2">
            <a:extLst>
              <a:ext uri="{FF2B5EF4-FFF2-40B4-BE49-F238E27FC236}">
                <a16:creationId xmlns:a16="http://schemas.microsoft.com/office/drawing/2014/main" id="{FD4B569A-8E97-40E6-B9C8-FE501CDC154A}"/>
              </a:ext>
            </a:extLst>
          </p:cNvPr>
          <p:cNvSpPr txBox="1">
            <a:spLocks/>
          </p:cNvSpPr>
          <p:nvPr/>
        </p:nvSpPr>
        <p:spPr bwMode="auto">
          <a:xfrm>
            <a:off x="1973943" y="2228737"/>
            <a:ext cx="8409895"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75" defTabSz="1042988">
              <a:spcBef>
                <a:spcPct val="20000"/>
              </a:spcBef>
              <a:buChar char="•"/>
              <a:defRPr sz="2400">
                <a:solidFill>
                  <a:srgbClr val="555555"/>
                </a:solidFill>
                <a:latin typeface="Arial" panose="020B0604020202020204" pitchFamily="34" charset="0"/>
              </a:defRPr>
            </a:lvl1pPr>
            <a:lvl2pPr marL="179388" indent="-177800" defTabSz="1042988">
              <a:spcBef>
                <a:spcPct val="20000"/>
              </a:spcBef>
              <a:buClr>
                <a:srgbClr val="004994"/>
              </a:buClr>
              <a:buChar char="•"/>
              <a:defRPr sz="2400">
                <a:solidFill>
                  <a:srgbClr val="555555"/>
                </a:solidFill>
                <a:latin typeface="Arial" panose="020B0604020202020204" pitchFamily="34" charset="0"/>
              </a:defRPr>
            </a:lvl2pPr>
            <a:lvl3pPr marL="365125" indent="-184150" defTabSz="1042988">
              <a:spcBef>
                <a:spcPct val="20000"/>
              </a:spcBef>
              <a:buChar char="•"/>
              <a:defRPr sz="2400">
                <a:solidFill>
                  <a:srgbClr val="555555"/>
                </a:solidFill>
                <a:latin typeface="Arial" panose="020B0604020202020204" pitchFamily="34" charset="0"/>
              </a:defRPr>
            </a:lvl3pPr>
            <a:lvl4pPr marL="549275" indent="-182563" defTabSz="1042988">
              <a:spcBef>
                <a:spcPct val="20000"/>
              </a:spcBef>
              <a:buChar char="•"/>
              <a:defRPr sz="2000">
                <a:solidFill>
                  <a:srgbClr val="555555"/>
                </a:solidFill>
                <a:latin typeface="Arial" panose="020B0604020202020204" pitchFamily="34" charset="0"/>
              </a:defRPr>
            </a:lvl4pPr>
            <a:lvl5pPr marL="719138" indent="-168275" defTabSz="1042988">
              <a:spcBef>
                <a:spcPct val="20000"/>
              </a:spcBef>
              <a:buChar char="•"/>
              <a:defRPr sz="2000">
                <a:solidFill>
                  <a:srgbClr val="555555"/>
                </a:solidFill>
                <a:latin typeface="Arial" panose="020B0604020202020204" pitchFamily="34" charset="0"/>
              </a:defRPr>
            </a:lvl5pPr>
            <a:lvl6pPr marL="11763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16335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20907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25479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marL="301625" indent="-285750">
              <a:lnSpc>
                <a:spcPct val="120000"/>
              </a:lnSpc>
              <a:spcBef>
                <a:spcPts val="0"/>
              </a:spcBef>
              <a:buClr>
                <a:srgbClr val="004994"/>
              </a:buClr>
              <a:defRPr/>
            </a:pPr>
            <a:r>
              <a:rPr lang="de-DE" altLang="de-DE" sz="1800" b="0" dirty="0">
                <a:solidFill>
                  <a:schemeClr val="tx1"/>
                </a:solidFill>
              </a:rPr>
              <a:t>Sensibilisierung gegen Arbeitsstoffe aus dem Arbeitssystem Epoxidharze</a:t>
            </a:r>
          </a:p>
          <a:p>
            <a:pPr marL="301625" indent="-285750">
              <a:spcBef>
                <a:spcPts val="1200"/>
              </a:spcBef>
              <a:buClr>
                <a:srgbClr val="004994"/>
              </a:buClr>
              <a:defRPr/>
            </a:pPr>
            <a:r>
              <a:rPr lang="de-DE" altLang="de-DE" sz="1800" b="0" dirty="0">
                <a:solidFill>
                  <a:schemeClr val="tx1"/>
                </a:solidFill>
              </a:rPr>
              <a:t>Ausbildung einer starken Allergie gegenüber Arbeitsstoffen aus dem Arbeitssystem Epoxidharze mit rezidivierenden Hauterscheinungen</a:t>
            </a:r>
          </a:p>
          <a:p>
            <a:pPr marL="301625" indent="-285750">
              <a:spcBef>
                <a:spcPts val="300"/>
              </a:spcBef>
              <a:buClr>
                <a:srgbClr val="004994"/>
              </a:buClr>
              <a:defRPr/>
            </a:pPr>
            <a:r>
              <a:rPr lang="de-DE" altLang="de-DE" sz="1800" b="0" dirty="0">
                <a:solidFill>
                  <a:schemeClr val="tx1"/>
                </a:solidFill>
              </a:rPr>
              <a:t>Atembeschwerden</a:t>
            </a:r>
          </a:p>
          <a:p>
            <a:pPr marL="301625" indent="-285750">
              <a:lnSpc>
                <a:spcPct val="120000"/>
              </a:lnSpc>
              <a:spcBef>
                <a:spcPts val="0"/>
              </a:spcBef>
              <a:buClr>
                <a:srgbClr val="004994"/>
              </a:buClr>
              <a:defRPr/>
            </a:pPr>
            <a:endParaRPr lang="de-DE" altLang="de-DE" sz="1800" b="0" dirty="0">
              <a:solidFill>
                <a:schemeClr val="tx1"/>
              </a:solidFill>
            </a:endParaRPr>
          </a:p>
          <a:p>
            <a:pPr marL="301625" indent="-285750">
              <a:lnSpc>
                <a:spcPct val="120000"/>
              </a:lnSpc>
              <a:spcBef>
                <a:spcPts val="0"/>
              </a:spcBef>
              <a:buClr>
                <a:srgbClr val="004994"/>
              </a:buClr>
              <a:defRPr/>
            </a:pPr>
            <a:r>
              <a:rPr lang="de-DE" altLang="de-DE" sz="1800" b="0" dirty="0">
                <a:solidFill>
                  <a:schemeClr val="tx1"/>
                </a:solidFill>
              </a:rPr>
              <a:t>Er muss zukünftig jeden Kontakt zu Arbeitsstoffen aus dem Epoxidharzbereich meiden.</a:t>
            </a:r>
          </a:p>
          <a:p>
            <a:pPr marL="301625" indent="-285750">
              <a:lnSpc>
                <a:spcPct val="120000"/>
              </a:lnSpc>
              <a:spcBef>
                <a:spcPts val="300"/>
              </a:spcBef>
              <a:buClr>
                <a:srgbClr val="004994"/>
              </a:buClr>
              <a:defRPr/>
            </a:pPr>
            <a:r>
              <a:rPr lang="de-DE" altLang="de-DE" sz="1800" b="0" dirty="0">
                <a:solidFill>
                  <a:schemeClr val="tx1"/>
                </a:solidFill>
              </a:rPr>
              <a:t>Er muss strenge Hygiene- und Sauberkeitsregeln einhalten.</a:t>
            </a:r>
          </a:p>
          <a:p>
            <a:pPr marL="301625" indent="-285750">
              <a:lnSpc>
                <a:spcPct val="120000"/>
              </a:lnSpc>
              <a:spcBef>
                <a:spcPts val="1200"/>
              </a:spcBef>
              <a:buClr>
                <a:srgbClr val="004994"/>
              </a:buClr>
              <a:defRPr/>
            </a:pPr>
            <a:r>
              <a:rPr lang="de-DE" altLang="de-DE" sz="1800" b="0" dirty="0">
                <a:solidFill>
                  <a:schemeClr val="tx1"/>
                </a:solidFill>
              </a:rPr>
              <a:t>Er muss aufgrund der rezidivierenden Hauterscheinungen seinen Arbeitsplatz aufgeben.</a:t>
            </a:r>
          </a:p>
          <a:p>
            <a:pPr marL="301625" indent="-285750">
              <a:lnSpc>
                <a:spcPct val="120000"/>
              </a:lnSpc>
              <a:spcBef>
                <a:spcPts val="300"/>
              </a:spcBef>
              <a:buClr>
                <a:srgbClr val="004994"/>
              </a:buClr>
              <a:defRPr/>
            </a:pPr>
            <a:r>
              <a:rPr lang="de-DE" altLang="de-DE" sz="1800" b="0" dirty="0">
                <a:solidFill>
                  <a:schemeClr val="tx1"/>
                </a:solidFill>
              </a:rPr>
              <a:t>Er plant eine berufliche Neuausrichtung.</a:t>
            </a:r>
          </a:p>
        </p:txBody>
      </p:sp>
      <p:sp>
        <p:nvSpPr>
          <p:cNvPr id="6" name="Inhaltsplatzhalter 2">
            <a:extLst>
              <a:ext uri="{FF2B5EF4-FFF2-40B4-BE49-F238E27FC236}">
                <a16:creationId xmlns:a16="http://schemas.microsoft.com/office/drawing/2014/main" id="{00740817-2635-41BD-B26D-052D22AF353C}"/>
              </a:ext>
            </a:extLst>
          </p:cNvPr>
          <p:cNvSpPr txBox="1">
            <a:spLocks/>
          </p:cNvSpPr>
          <p:nvPr/>
        </p:nvSpPr>
        <p:spPr bwMode="auto">
          <a:xfrm>
            <a:off x="521494" y="6052457"/>
            <a:ext cx="9645650" cy="82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75" defTabSz="1042988">
              <a:spcBef>
                <a:spcPct val="20000"/>
              </a:spcBef>
              <a:buChar char="•"/>
              <a:defRPr sz="2400">
                <a:solidFill>
                  <a:srgbClr val="555555"/>
                </a:solidFill>
                <a:latin typeface="Arial" panose="020B0604020202020204" pitchFamily="34" charset="0"/>
              </a:defRPr>
            </a:lvl1pPr>
            <a:lvl2pPr marL="179388" indent="-177800" defTabSz="1042988">
              <a:spcBef>
                <a:spcPct val="20000"/>
              </a:spcBef>
              <a:buClr>
                <a:srgbClr val="004994"/>
              </a:buClr>
              <a:buChar char="•"/>
              <a:defRPr sz="2400">
                <a:solidFill>
                  <a:srgbClr val="555555"/>
                </a:solidFill>
                <a:latin typeface="Arial" panose="020B0604020202020204" pitchFamily="34" charset="0"/>
              </a:defRPr>
            </a:lvl2pPr>
            <a:lvl3pPr marL="365125" indent="-184150" defTabSz="1042988">
              <a:spcBef>
                <a:spcPct val="20000"/>
              </a:spcBef>
              <a:buChar char="•"/>
              <a:defRPr sz="2400">
                <a:solidFill>
                  <a:srgbClr val="555555"/>
                </a:solidFill>
                <a:latin typeface="Arial" panose="020B0604020202020204" pitchFamily="34" charset="0"/>
              </a:defRPr>
            </a:lvl3pPr>
            <a:lvl4pPr marL="549275" indent="-182563" defTabSz="1042988">
              <a:spcBef>
                <a:spcPct val="20000"/>
              </a:spcBef>
              <a:buChar char="•"/>
              <a:defRPr sz="2000">
                <a:solidFill>
                  <a:srgbClr val="555555"/>
                </a:solidFill>
                <a:latin typeface="Arial" panose="020B0604020202020204" pitchFamily="34" charset="0"/>
              </a:defRPr>
            </a:lvl4pPr>
            <a:lvl5pPr marL="719138" indent="-168275" defTabSz="1042988">
              <a:spcBef>
                <a:spcPct val="20000"/>
              </a:spcBef>
              <a:buChar char="•"/>
              <a:defRPr sz="2000">
                <a:solidFill>
                  <a:srgbClr val="555555"/>
                </a:solidFill>
                <a:latin typeface="Arial" panose="020B0604020202020204" pitchFamily="34" charset="0"/>
              </a:defRPr>
            </a:lvl5pPr>
            <a:lvl6pPr marL="11763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16335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20907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2547938" indent="-168275"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a:lnSpc>
                <a:spcPct val="120000"/>
              </a:lnSpc>
              <a:spcBef>
                <a:spcPts val="600"/>
              </a:spcBef>
              <a:buFontTx/>
              <a:buNone/>
              <a:defRPr/>
            </a:pPr>
            <a:r>
              <a:rPr lang="de-DE" altLang="de-DE" sz="1800" dirty="0">
                <a:solidFill>
                  <a:schemeClr val="tx1"/>
                </a:solidFill>
              </a:rPr>
              <a:t>Privat</a:t>
            </a:r>
          </a:p>
          <a:p>
            <a:pPr marL="301625" indent="-285750">
              <a:lnSpc>
                <a:spcPct val="120000"/>
              </a:lnSpc>
              <a:spcBef>
                <a:spcPts val="0"/>
              </a:spcBef>
              <a:buClr>
                <a:srgbClr val="004994"/>
              </a:buClr>
              <a:defRPr/>
            </a:pPr>
            <a:r>
              <a:rPr lang="de-DE" altLang="de-DE" sz="1800" b="0" dirty="0">
                <a:solidFill>
                  <a:schemeClr val="tx1"/>
                </a:solidFill>
              </a:rPr>
              <a:t>Beide Beschäftigte haben über mehrere Wochen hinweg starke Einschränkungen in der Freizeit.</a:t>
            </a:r>
          </a:p>
          <a:p>
            <a:pPr>
              <a:lnSpc>
                <a:spcPct val="120000"/>
              </a:lnSpc>
              <a:spcBef>
                <a:spcPts val="600"/>
              </a:spcBef>
              <a:buFontTx/>
              <a:buNone/>
              <a:defRPr/>
            </a:pPr>
            <a:endParaRPr lang="de-DE" altLang="de-DE" sz="1800" dirty="0">
              <a:solidFill>
                <a:schemeClr val="tx1"/>
              </a:solidFill>
            </a:endParaRPr>
          </a:p>
          <a:p>
            <a:pPr>
              <a:lnSpc>
                <a:spcPct val="120000"/>
              </a:lnSpc>
              <a:spcBef>
                <a:spcPts val="600"/>
              </a:spcBef>
              <a:buFontTx/>
              <a:buNone/>
              <a:defRPr/>
            </a:pPr>
            <a:endParaRPr lang="de-DE" altLang="de-DE" sz="1800" b="0" dirty="0">
              <a:solidFill>
                <a:schemeClr val="tx1"/>
              </a:solidFill>
            </a:endParaRPr>
          </a:p>
        </p:txBody>
      </p:sp>
    </p:spTree>
    <p:extLst>
      <p:ext uri="{BB962C8B-B14F-4D97-AF65-F5344CB8AC3E}">
        <p14:creationId xmlns:p14="http://schemas.microsoft.com/office/powerpoint/2010/main" val="415038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EBD5282C-DB2B-4CCB-A7FC-67E0D5DA5227}"/>
              </a:ext>
            </a:extLst>
          </p:cNvPr>
          <p:cNvSpPr>
            <a:spLocks noGrp="1" noChangeArrowheads="1"/>
          </p:cNvSpPr>
          <p:nvPr>
            <p:ph type="title"/>
          </p:nvPr>
        </p:nvSpPr>
        <p:spPr>
          <a:xfrm>
            <a:off x="506413" y="1457325"/>
            <a:ext cx="9574212" cy="595313"/>
          </a:xfrm>
        </p:spPr>
        <p:txBody>
          <a:bodyPr/>
          <a:lstStyle/>
          <a:p>
            <a:pPr eaLnBrk="1" hangingPunct="1"/>
            <a:r>
              <a:rPr lang="de-DE" altLang="de-DE"/>
              <a:t>Ursachen der Erkrankung </a:t>
            </a:r>
          </a:p>
        </p:txBody>
      </p:sp>
      <p:sp>
        <p:nvSpPr>
          <p:cNvPr id="14339" name="Foliennummernplatzhalter 4">
            <a:extLst>
              <a:ext uri="{FF2B5EF4-FFF2-40B4-BE49-F238E27FC236}">
                <a16:creationId xmlns:a16="http://schemas.microsoft.com/office/drawing/2014/main" id="{CC3AABBF-912B-4F5F-A1C2-0BE3D9EFB03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70062864-66C9-4680-9749-D977C83368EE}" type="slidenum">
              <a:rPr lang="de-DE" altLang="de-DE" sz="1500" b="0" smtClean="0">
                <a:solidFill>
                  <a:schemeClr val="bg1"/>
                </a:solidFill>
              </a:rPr>
              <a:pPr/>
              <a:t>9</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46564669-8590-4B6F-AB90-3989B9AFEDAE}"/>
              </a:ext>
            </a:extLst>
          </p:cNvPr>
          <p:cNvSpPr>
            <a:spLocks noGrp="1"/>
          </p:cNvSpPr>
          <p:nvPr>
            <p:ph idx="1"/>
          </p:nvPr>
        </p:nvSpPr>
        <p:spPr>
          <a:xfrm>
            <a:off x="522288" y="2313443"/>
            <a:ext cx="9174162" cy="4575175"/>
          </a:xfrm>
        </p:spPr>
        <p:txBody>
          <a:bodyPr/>
          <a:lstStyle/>
          <a:p>
            <a:pPr marL="0" indent="0">
              <a:lnSpc>
                <a:spcPct val="120000"/>
              </a:lnSpc>
              <a:spcBef>
                <a:spcPts val="600"/>
              </a:spcBef>
              <a:buClr>
                <a:srgbClr val="004994"/>
              </a:buClr>
              <a:buFontTx/>
              <a:buNone/>
              <a:defRPr/>
            </a:pPr>
            <a:r>
              <a:rPr lang="de-DE" sz="2000" u="sng" kern="1200" dirty="0">
                <a:solidFill>
                  <a:schemeClr val="tx1"/>
                </a:solidFill>
              </a:rPr>
              <a:t>24-Jähriger</a:t>
            </a:r>
            <a:r>
              <a:rPr lang="de-DE" sz="2000" kern="1200" dirty="0">
                <a:solidFill>
                  <a:schemeClr val="tx1"/>
                </a:solidFill>
              </a:rPr>
              <a:t>:</a:t>
            </a:r>
          </a:p>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Kontakt zu sensibilisierenden Stoffen durch Verschleppung aus dem </a:t>
            </a:r>
            <a:r>
              <a:rPr lang="de-DE" sz="2000" kern="1200" dirty="0" err="1">
                <a:solidFill>
                  <a:schemeClr val="tx1"/>
                </a:solidFill>
              </a:rPr>
              <a:t>Laminierbereich</a:t>
            </a:r>
            <a:r>
              <a:rPr lang="de-DE" sz="2000" kern="1200" dirty="0">
                <a:solidFill>
                  <a:schemeClr val="tx1"/>
                </a:solidFill>
              </a:rPr>
              <a:t> </a:t>
            </a:r>
          </a:p>
          <a:p>
            <a:pPr marL="0" indent="0">
              <a:lnSpc>
                <a:spcPct val="120000"/>
              </a:lnSpc>
              <a:spcBef>
                <a:spcPts val="1800"/>
              </a:spcBef>
              <a:buFontTx/>
              <a:buNone/>
              <a:defRPr/>
            </a:pPr>
            <a:r>
              <a:rPr lang="de-DE" sz="2000" dirty="0">
                <a:solidFill>
                  <a:schemeClr val="tx1"/>
                </a:solidFill>
              </a:rPr>
              <a:t> </a:t>
            </a:r>
            <a:r>
              <a:rPr lang="de-DE" sz="2000" u="sng" dirty="0">
                <a:solidFill>
                  <a:schemeClr val="tx1"/>
                </a:solidFill>
              </a:rPr>
              <a:t>38-Jähriger</a:t>
            </a:r>
            <a:r>
              <a:rPr lang="de-DE" sz="2000" dirty="0">
                <a:solidFill>
                  <a:schemeClr val="tx1"/>
                </a:solidFill>
              </a:rPr>
              <a:t>: </a:t>
            </a:r>
          </a:p>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Unzureichende Absaugung von Schleifstaub</a:t>
            </a:r>
          </a:p>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Fehlende Hygiene im Arbeitsbereich Laminierung</a:t>
            </a:r>
          </a:p>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Fehlende Hygiene im Umkleideraum</a:t>
            </a:r>
          </a:p>
          <a:p>
            <a:pPr>
              <a:lnSpc>
                <a:spcPct val="120000"/>
              </a:lnSpc>
              <a:spcBef>
                <a:spcPts val="600"/>
              </a:spcBef>
              <a:buClr>
                <a:srgbClr val="004994"/>
              </a:buClr>
              <a:buFont typeface="Arial" panose="020B0604020202020204" pitchFamily="34" charset="0"/>
              <a:buChar char="•"/>
              <a:defRPr/>
            </a:pPr>
            <a:r>
              <a:rPr lang="de-DE" sz="2000" kern="1200" dirty="0">
                <a:solidFill>
                  <a:schemeClr val="tx1"/>
                </a:solidFill>
              </a:rPr>
              <a:t>Zeitweise fehlende/unzureichende persönliche Schutzausrüstungen beim Umgang mit Epoxidharzen</a:t>
            </a:r>
          </a:p>
          <a:p>
            <a:pPr marL="0" indent="0">
              <a:lnSpc>
                <a:spcPct val="120000"/>
              </a:lnSpc>
              <a:spcBef>
                <a:spcPts val="600"/>
              </a:spcBef>
              <a:buFontTx/>
              <a:buNone/>
              <a:defRPr/>
            </a:pPr>
            <a:endParaRPr lang="de-DE" sz="1800" dirty="0">
              <a:solidFill>
                <a:schemeClr val="tx1"/>
              </a:solidFill>
            </a:endParaRPr>
          </a:p>
          <a:p>
            <a:pPr marL="366712" lvl="3" indent="0">
              <a:buFontTx/>
              <a:buNone/>
              <a:defRPr/>
            </a:pPr>
            <a:endParaRPr lang="de-DE" sz="1800" dirty="0">
              <a:solidFill>
                <a:schemeClr val="tx1"/>
              </a:solidFill>
            </a:endParaRPr>
          </a:p>
          <a:p>
            <a:pPr lvl="3">
              <a:buFont typeface="Arial" panose="020B0604020202020204" pitchFamily="34" charset="0"/>
              <a:buChar char="•"/>
              <a:defRPr/>
            </a:pPr>
            <a:endParaRPr lang="de-DE" sz="1800" dirty="0">
              <a:solidFill>
                <a:schemeClr val="tx1"/>
              </a:solidFill>
            </a:endParaRPr>
          </a:p>
          <a:p>
            <a:pPr marL="366712" lvl="3" indent="0">
              <a:buFontTx/>
              <a:buNone/>
              <a:defRPr/>
            </a:pPr>
            <a:endParaRPr lang="de-DE" sz="1800" dirty="0">
              <a:solidFill>
                <a:schemeClr val="tx1"/>
              </a:solidFill>
            </a:endParaRPr>
          </a:p>
          <a:p>
            <a:pPr marL="366712" lvl="3" indent="0">
              <a:buFontTx/>
              <a:buNone/>
              <a:defRPr/>
            </a:pPr>
            <a:endParaRPr lang="de-DE" sz="1800" dirty="0">
              <a:solidFill>
                <a:schemeClr val="tx1"/>
              </a:solidFill>
            </a:endParaRPr>
          </a:p>
          <a:p>
            <a:pPr marL="0" indent="0">
              <a:buFontTx/>
              <a:buNone/>
              <a:defRPr/>
            </a:pPr>
            <a:endParaRPr lang="de-DE" sz="1600" b="1" dirty="0">
              <a:solidFill>
                <a:schemeClr val="tx1"/>
              </a:solidFill>
            </a:endParaRPr>
          </a:p>
        </p:txBody>
      </p:sp>
    </p:spTree>
  </p:cSld>
  <p:clrMapOvr>
    <a:masterClrMapping/>
  </p:clrMapOvr>
</p:sld>
</file>

<file path=ppt/theme/theme1.xml><?xml version="1.0" encoding="utf-8"?>
<a:theme xmlns:a="http://schemas.openxmlformats.org/drawingml/2006/main" name="BG RCI PPT-Master">
  <a:themeElements>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G RCI PPT-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4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3400" b="1" i="0" u="none" strike="noStrike" cap="none" normalizeH="0" baseline="0" smtClean="0">
            <a:ln>
              <a:noFill/>
            </a:ln>
            <a:solidFill>
              <a:srgbClr val="004994"/>
            </a:solidFill>
            <a:effectLst/>
            <a:latin typeface="Arial" charset="0"/>
          </a:defRPr>
        </a:defPPr>
      </a:lstStyle>
    </a:lnDef>
  </a:objectDefaults>
  <a:extraClrSchemeLst>
    <a:extraClrScheme>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G RCI PPT-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G RCI PPT-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G RCI PPT-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G RCI PPT-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G RCI PPT-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G RCI PPT-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G RCI PPT-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G RCI PPT-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G RCI PPT-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G RCI PPT-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G RCI PPT-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BG RCI PPT-Master</Template>
  <TotalTime>0</TotalTime>
  <Words>681</Words>
  <Application>Microsoft Office PowerPoint</Application>
  <PresentationFormat>Benutzerdefiniert</PresentationFormat>
  <Paragraphs>108</Paragraphs>
  <Slides>12</Slides>
  <Notes>12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Arial</vt:lpstr>
      <vt:lpstr>Times</vt:lpstr>
      <vt:lpstr>BG RCI PPT-Master</vt:lpstr>
      <vt:lpstr>Berufskrankheiten aus der Praxis</vt:lpstr>
      <vt:lpstr>Arbeitssituation</vt:lpstr>
      <vt:lpstr>Station / Tätigkeit </vt:lpstr>
      <vt:lpstr>Beschwerden</vt:lpstr>
      <vt:lpstr>Beschwerden und Diagnose</vt:lpstr>
      <vt:lpstr>Zeitraum nach der Diagnose</vt:lpstr>
      <vt:lpstr>Zeitraum nach der Diagnose</vt:lpstr>
      <vt:lpstr>Folgen der Erkrankung</vt:lpstr>
      <vt:lpstr>Ursachen der Erkrankung </vt:lpstr>
      <vt:lpstr>Maßnahmen</vt:lpstr>
      <vt:lpstr>Wissensblock: Grundsätzliches zu den Gefährdungen</vt:lpstr>
      <vt:lpstr>Fragen für die Diskussionsrunde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Berufskrankheiten aus der Praxis</dc:title>
  <dc:creator/>
  <cp:revision>403</cp:revision>
  <dcterms:created xsi:type="dcterms:W3CDTF">2009-09-24T11:16:33Z</dcterms:created>
  <dcterms:modified xsi:type="dcterms:W3CDTF">2019-02-12T13:03:02Z</dcterms:modified>
</cp:coreProperties>
</file>