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263" r:id="rId2"/>
    <p:sldId id="275" r:id="rId3"/>
    <p:sldId id="265" r:id="rId4"/>
    <p:sldId id="266" r:id="rId5"/>
    <p:sldId id="267" r:id="rId6"/>
    <p:sldId id="268" r:id="rId7"/>
    <p:sldId id="291" r:id="rId8"/>
    <p:sldId id="293" r:id="rId9"/>
    <p:sldId id="277" r:id="rId10"/>
    <p:sldId id="294" r:id="rId11"/>
    <p:sldId id="298" r:id="rId12"/>
    <p:sldId id="299" r:id="rId13"/>
    <p:sldId id="295" r:id="rId14"/>
  </p:sldIdLst>
  <p:sldSz cx="10688638" cy="7562850"/>
  <p:notesSz cx="6858000" cy="9144000"/>
  <p:defaultTextStyle>
    <a:defPPr>
      <a:defRPr lang="de-DE"/>
    </a:defPPr>
    <a:lvl1pPr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1pPr>
    <a:lvl2pPr marL="4572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2pPr>
    <a:lvl3pPr marL="9144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3pPr>
    <a:lvl4pPr marL="13716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4pPr>
    <a:lvl5pPr marL="18288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5pPr>
    <a:lvl6pPr marL="2286000" algn="l" defTabSz="914400" rtl="0" eaLnBrk="1" latinLnBrk="0" hangingPunct="1">
      <a:defRPr sz="3400" b="1" kern="1200">
        <a:solidFill>
          <a:srgbClr val="004994"/>
        </a:solidFill>
        <a:latin typeface="Arial" panose="020B0604020202020204" pitchFamily="34" charset="0"/>
        <a:ea typeface="+mn-ea"/>
        <a:cs typeface="+mn-cs"/>
      </a:defRPr>
    </a:lvl6pPr>
    <a:lvl7pPr marL="2743200" algn="l" defTabSz="914400" rtl="0" eaLnBrk="1" latinLnBrk="0" hangingPunct="1">
      <a:defRPr sz="3400" b="1" kern="1200">
        <a:solidFill>
          <a:srgbClr val="004994"/>
        </a:solidFill>
        <a:latin typeface="Arial" panose="020B0604020202020204" pitchFamily="34" charset="0"/>
        <a:ea typeface="+mn-ea"/>
        <a:cs typeface="+mn-cs"/>
      </a:defRPr>
    </a:lvl7pPr>
    <a:lvl8pPr marL="3200400" algn="l" defTabSz="914400" rtl="0" eaLnBrk="1" latinLnBrk="0" hangingPunct="1">
      <a:defRPr sz="3400" b="1" kern="1200">
        <a:solidFill>
          <a:srgbClr val="004994"/>
        </a:solidFill>
        <a:latin typeface="Arial" panose="020B0604020202020204" pitchFamily="34" charset="0"/>
        <a:ea typeface="+mn-ea"/>
        <a:cs typeface="+mn-cs"/>
      </a:defRPr>
    </a:lvl8pPr>
    <a:lvl9pPr marL="3657600" algn="l" defTabSz="914400" rtl="0" eaLnBrk="1" latinLnBrk="0" hangingPunct="1">
      <a:defRPr sz="3400" b="1" kern="1200">
        <a:solidFill>
          <a:srgbClr val="004994"/>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76">
          <p15:clr>
            <a:srgbClr val="A4A3A4"/>
          </p15:clr>
        </p15:guide>
        <p15:guide id="2" orient="horz" pos="3856">
          <p15:clr>
            <a:srgbClr val="A4A3A4"/>
          </p15:clr>
        </p15:guide>
        <p15:guide id="3" orient="horz" pos="737">
          <p15:clr>
            <a:srgbClr val="A4A3A4"/>
          </p15:clr>
        </p15:guide>
        <p15:guide id="4" orient="horz" pos="1503">
          <p15:clr>
            <a:srgbClr val="A4A3A4"/>
          </p15:clr>
        </p15:guide>
        <p15:guide id="5" pos="6541">
          <p15:clr>
            <a:srgbClr val="A4A3A4"/>
          </p15:clr>
        </p15:guide>
        <p15:guide id="6" pos="664">
          <p15:clr>
            <a:srgbClr val="A4A3A4"/>
          </p15:clr>
        </p15:guide>
        <p15:guide id="7" pos="5839">
          <p15:clr>
            <a:srgbClr val="A4A3A4"/>
          </p15:clr>
        </p15:guide>
        <p15:guide id="8" pos="327">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ura, Agnes" initials="N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4"/>
    <a:srgbClr val="F98BE1"/>
    <a:srgbClr val="FF0066"/>
    <a:srgbClr val="55555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58" autoAdjust="0"/>
    <p:restoredTop sz="94639" autoAdjust="0"/>
  </p:normalViewPr>
  <p:slideViewPr>
    <p:cSldViewPr snapToGrid="0" showGuides="1">
      <p:cViewPr varScale="1">
        <p:scale>
          <a:sx n="99" d="100"/>
          <a:sy n="99" d="100"/>
        </p:scale>
        <p:origin x="72" y="78"/>
      </p:cViewPr>
      <p:guideLst>
        <p:guide orient="horz" pos="976"/>
        <p:guide orient="horz" pos="3856"/>
        <p:guide orient="horz" pos="737"/>
        <p:guide orient="horz" pos="1503"/>
        <p:guide pos="6541"/>
        <p:guide pos="664"/>
        <p:guide pos="5839"/>
        <p:guide pos="32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4" d="100"/>
          <a:sy n="84" d="100"/>
        </p:scale>
        <p:origin x="38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401038E-AC51-42DA-832F-C399B52D395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5" name="Rectangle 3">
            <a:extLst>
              <a:ext uri="{FF2B5EF4-FFF2-40B4-BE49-F238E27FC236}">
                <a16:creationId xmlns:a16="http://schemas.microsoft.com/office/drawing/2014/main" id="{D1CF6A06-0167-495B-8486-69201DCA86D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a:defRPr>
            </a:lvl1pPr>
          </a:lstStyle>
          <a:p>
            <a:pPr>
              <a:defRPr/>
            </a:pPr>
            <a:endParaRPr lang="de-DE"/>
          </a:p>
        </p:txBody>
      </p:sp>
      <p:sp>
        <p:nvSpPr>
          <p:cNvPr id="4100" name="Rectangle 4">
            <a:extLst>
              <a:ext uri="{FF2B5EF4-FFF2-40B4-BE49-F238E27FC236}">
                <a16:creationId xmlns:a16="http://schemas.microsoft.com/office/drawing/2014/main" id="{B348B0C3-11BC-428C-BAAD-9A6A0CEC4036}"/>
              </a:ext>
            </a:extLst>
          </p:cNvPr>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E68DA1DD-A486-4D57-9B84-151EF96D7945}"/>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4278" name="Rectangle 6">
            <a:extLst>
              <a:ext uri="{FF2B5EF4-FFF2-40B4-BE49-F238E27FC236}">
                <a16:creationId xmlns:a16="http://schemas.microsoft.com/office/drawing/2014/main" id="{F6E79FFA-0F8F-48C0-9296-700DBF6DF57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9" name="Rectangle 7">
            <a:extLst>
              <a:ext uri="{FF2B5EF4-FFF2-40B4-BE49-F238E27FC236}">
                <a16:creationId xmlns:a16="http://schemas.microsoft.com/office/drawing/2014/main" id="{1C5B53FE-D644-4CC2-A747-A940289B47B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panose="02020603050405020304" pitchFamily="18" charset="0"/>
              </a:defRPr>
            </a:lvl1pPr>
          </a:lstStyle>
          <a:p>
            <a:pPr>
              <a:defRPr/>
            </a:pPr>
            <a:fld id="{31B99206-A777-4C7C-AF8D-D5E059D8BA6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1B99206-A777-4C7C-AF8D-D5E059D8BA6F}" type="slidenum">
              <a:rPr lang="de-DE" altLang="de-DE" smtClean="0"/>
              <a:pPr>
                <a:defRPr/>
              </a:pPr>
              <a:t>1</a:t>
            </a:fld>
            <a:endParaRPr lang="de-DE" altLang="de-DE"/>
          </a:p>
        </p:txBody>
      </p:sp>
    </p:spTree>
    <p:extLst>
      <p:ext uri="{BB962C8B-B14F-4D97-AF65-F5344CB8AC3E}">
        <p14:creationId xmlns:p14="http://schemas.microsoft.com/office/powerpoint/2010/main" val="192543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1B99206-A777-4C7C-AF8D-D5E059D8BA6F}" type="slidenum">
              <a:rPr lang="de-DE" altLang="de-DE" smtClean="0"/>
              <a:pPr>
                <a:defRPr/>
              </a:pPr>
              <a:t>10</a:t>
            </a:fld>
            <a:endParaRPr lang="de-DE" altLang="de-DE"/>
          </a:p>
        </p:txBody>
      </p:sp>
    </p:spTree>
    <p:extLst>
      <p:ext uri="{BB962C8B-B14F-4D97-AF65-F5344CB8AC3E}">
        <p14:creationId xmlns:p14="http://schemas.microsoft.com/office/powerpoint/2010/main" val="3956221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1B99206-A777-4C7C-AF8D-D5E059D8BA6F}" type="slidenum">
              <a:rPr lang="de-DE" altLang="de-DE" smtClean="0"/>
              <a:pPr>
                <a:defRPr/>
              </a:pPr>
              <a:t>11</a:t>
            </a:fld>
            <a:endParaRPr lang="de-DE" altLang="de-DE"/>
          </a:p>
        </p:txBody>
      </p:sp>
    </p:spTree>
    <p:extLst>
      <p:ext uri="{BB962C8B-B14F-4D97-AF65-F5344CB8AC3E}">
        <p14:creationId xmlns:p14="http://schemas.microsoft.com/office/powerpoint/2010/main" val="189538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1B99206-A777-4C7C-AF8D-D5E059D8BA6F}" type="slidenum">
              <a:rPr lang="de-DE" altLang="de-DE" smtClean="0"/>
              <a:pPr>
                <a:defRPr/>
              </a:pPr>
              <a:t>12</a:t>
            </a:fld>
            <a:endParaRPr lang="de-DE" altLang="de-DE"/>
          </a:p>
        </p:txBody>
      </p:sp>
    </p:spTree>
    <p:extLst>
      <p:ext uri="{BB962C8B-B14F-4D97-AF65-F5344CB8AC3E}">
        <p14:creationId xmlns:p14="http://schemas.microsoft.com/office/powerpoint/2010/main" val="2595140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2B570C0A-8E4C-4496-B6EF-47B3485E006E}"/>
              </a:ext>
            </a:extLst>
          </p:cNvPr>
          <p:cNvSpPr>
            <a:spLocks noGrp="1" noRot="1" noChangeAspect="1" noChangeArrowheads="1" noTextEdit="1"/>
          </p:cNvSpPr>
          <p:nvPr>
            <p:ph type="sldImg"/>
          </p:nvPr>
        </p:nvSpPr>
        <p:spPr>
          <a:ln/>
        </p:spPr>
      </p:sp>
      <p:sp>
        <p:nvSpPr>
          <p:cNvPr id="19459" name="Notizenplatzhalter 2">
            <a:extLst>
              <a:ext uri="{FF2B5EF4-FFF2-40B4-BE49-F238E27FC236}">
                <a16:creationId xmlns:a16="http://schemas.microsoft.com/office/drawing/2014/main" id="{6CDAA7CA-1644-4825-92AA-6A4DB3863B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19460" name="Foliennummernplatzhalter 3">
            <a:extLst>
              <a:ext uri="{FF2B5EF4-FFF2-40B4-BE49-F238E27FC236}">
                <a16:creationId xmlns:a16="http://schemas.microsoft.com/office/drawing/2014/main" id="{BECE55F5-91FF-49DD-9F5E-824AEFCC59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2BAA1B46-5A6E-4A6F-BCD0-311B8F77C236}" type="slidenum">
              <a:rPr lang="de-DE" altLang="de-DE" sz="1200" b="0" smtClean="0">
                <a:solidFill>
                  <a:schemeClr val="tx1"/>
                </a:solidFill>
                <a:latin typeface="Times" panose="02020603050405020304" pitchFamily="18" charset="0"/>
              </a:rPr>
              <a:pPr/>
              <a:t>13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1B99206-A777-4C7C-AF8D-D5E059D8BA6F}" type="slidenum">
              <a:rPr lang="de-DE" altLang="de-DE" smtClean="0"/>
              <a:pPr>
                <a:defRPr/>
              </a:pPr>
              <a:t>2</a:t>
            </a:fld>
            <a:endParaRPr lang="de-DE" altLang="de-DE"/>
          </a:p>
        </p:txBody>
      </p:sp>
    </p:spTree>
    <p:extLst>
      <p:ext uri="{BB962C8B-B14F-4D97-AF65-F5344CB8AC3E}">
        <p14:creationId xmlns:p14="http://schemas.microsoft.com/office/powerpoint/2010/main" val="38332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a:extLst>
              <a:ext uri="{FF2B5EF4-FFF2-40B4-BE49-F238E27FC236}">
                <a16:creationId xmlns:a16="http://schemas.microsoft.com/office/drawing/2014/main" id="{3C37CEF6-4BDB-44B1-A19F-7682D757602E}"/>
              </a:ext>
            </a:extLst>
          </p:cNvPr>
          <p:cNvSpPr>
            <a:spLocks noGrp="1" noRot="1" noChangeAspect="1" noChangeArrowheads="1" noTextEdit="1"/>
          </p:cNvSpPr>
          <p:nvPr>
            <p:ph type="sldImg"/>
          </p:nvPr>
        </p:nvSpPr>
        <p:spPr>
          <a:ln/>
        </p:spPr>
      </p:sp>
      <p:sp>
        <p:nvSpPr>
          <p:cNvPr id="8195" name="Notizenplatzhalter 2">
            <a:extLst>
              <a:ext uri="{FF2B5EF4-FFF2-40B4-BE49-F238E27FC236}">
                <a16:creationId xmlns:a16="http://schemas.microsoft.com/office/drawing/2014/main" id="{965617AD-3B0F-4B6C-8CAA-C5F47A1869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8196" name="Foliennummernplatzhalter 3">
            <a:extLst>
              <a:ext uri="{FF2B5EF4-FFF2-40B4-BE49-F238E27FC236}">
                <a16:creationId xmlns:a16="http://schemas.microsoft.com/office/drawing/2014/main" id="{663920D4-8EE1-42CA-A834-E7465E5546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BD1B6044-CB01-47CE-A64A-7667DC86E551}" type="slidenum">
              <a:rPr lang="de-DE" altLang="de-DE" sz="1200" b="0" smtClean="0">
                <a:solidFill>
                  <a:schemeClr val="tx1"/>
                </a:solidFill>
                <a:latin typeface="Times" panose="02020603050405020304" pitchFamily="18" charset="0"/>
              </a:rPr>
              <a:pPr/>
              <a:t>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1B99206-A777-4C7C-AF8D-D5E059D8BA6F}" type="slidenum">
              <a:rPr lang="de-DE" altLang="de-DE" smtClean="0"/>
              <a:pPr>
                <a:defRPr/>
              </a:pPr>
              <a:t>4</a:t>
            </a:fld>
            <a:endParaRPr lang="de-DE" altLang="de-DE"/>
          </a:p>
        </p:txBody>
      </p:sp>
    </p:spTree>
    <p:extLst>
      <p:ext uri="{BB962C8B-B14F-4D97-AF65-F5344CB8AC3E}">
        <p14:creationId xmlns:p14="http://schemas.microsoft.com/office/powerpoint/2010/main" val="404555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1B99206-A777-4C7C-AF8D-D5E059D8BA6F}" type="slidenum">
              <a:rPr lang="de-DE" altLang="de-DE" smtClean="0"/>
              <a:pPr>
                <a:defRPr/>
              </a:pPr>
              <a:t>5</a:t>
            </a:fld>
            <a:endParaRPr lang="de-DE" altLang="de-DE"/>
          </a:p>
        </p:txBody>
      </p:sp>
    </p:spTree>
    <p:extLst>
      <p:ext uri="{BB962C8B-B14F-4D97-AF65-F5344CB8AC3E}">
        <p14:creationId xmlns:p14="http://schemas.microsoft.com/office/powerpoint/2010/main" val="81966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1B99206-A777-4C7C-AF8D-D5E059D8BA6F}" type="slidenum">
              <a:rPr lang="de-DE" altLang="de-DE" smtClean="0"/>
              <a:pPr>
                <a:defRPr/>
              </a:pPr>
              <a:t>6</a:t>
            </a:fld>
            <a:endParaRPr lang="de-DE" altLang="de-DE"/>
          </a:p>
        </p:txBody>
      </p:sp>
    </p:spTree>
    <p:extLst>
      <p:ext uri="{BB962C8B-B14F-4D97-AF65-F5344CB8AC3E}">
        <p14:creationId xmlns:p14="http://schemas.microsoft.com/office/powerpoint/2010/main" val="26578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1B99206-A777-4C7C-AF8D-D5E059D8BA6F}" type="slidenum">
              <a:rPr lang="de-DE" altLang="de-DE" smtClean="0"/>
              <a:pPr>
                <a:defRPr/>
              </a:pPr>
              <a:t>7</a:t>
            </a:fld>
            <a:endParaRPr lang="de-DE" altLang="de-DE"/>
          </a:p>
        </p:txBody>
      </p:sp>
    </p:spTree>
    <p:extLst>
      <p:ext uri="{BB962C8B-B14F-4D97-AF65-F5344CB8AC3E}">
        <p14:creationId xmlns:p14="http://schemas.microsoft.com/office/powerpoint/2010/main" val="3433722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1B99206-A777-4C7C-AF8D-D5E059D8BA6F}" type="slidenum">
              <a:rPr lang="de-DE" altLang="de-DE" smtClean="0"/>
              <a:pPr>
                <a:defRPr/>
              </a:pPr>
              <a:t>8</a:t>
            </a:fld>
            <a:endParaRPr lang="de-DE" altLang="de-DE"/>
          </a:p>
        </p:txBody>
      </p:sp>
    </p:spTree>
    <p:extLst>
      <p:ext uri="{BB962C8B-B14F-4D97-AF65-F5344CB8AC3E}">
        <p14:creationId xmlns:p14="http://schemas.microsoft.com/office/powerpoint/2010/main" val="406117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31B99206-A777-4C7C-AF8D-D5E059D8BA6F}" type="slidenum">
              <a:rPr lang="de-DE" altLang="de-DE" smtClean="0"/>
              <a:pPr>
                <a:defRPr/>
              </a:pPr>
              <a:t>9</a:t>
            </a:fld>
            <a:endParaRPr lang="de-DE" altLang="de-DE"/>
          </a:p>
        </p:txBody>
      </p:sp>
    </p:spTree>
    <p:extLst>
      <p:ext uri="{BB962C8B-B14F-4D97-AF65-F5344CB8AC3E}">
        <p14:creationId xmlns:p14="http://schemas.microsoft.com/office/powerpoint/2010/main" val="2462639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3" descr="01-PPT BG-RCI-Titel">
            <a:extLst>
              <a:ext uri="{FF2B5EF4-FFF2-40B4-BE49-F238E27FC236}">
                <a16:creationId xmlns:a16="http://schemas.microsoft.com/office/drawing/2014/main" id="{F1D8977A-D43B-40EF-B1F8-24AB2B9B4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3032125" y="2413000"/>
            <a:ext cx="7132638" cy="936625"/>
          </a:xfrm>
        </p:spPr>
        <p:txBody>
          <a:bodyPr bIns="0"/>
          <a:lstStyle>
            <a:lvl1pPr>
              <a:lnSpc>
                <a:spcPct val="90000"/>
              </a:lnSpc>
              <a:defRPr sz="3400"/>
            </a:lvl1pPr>
          </a:lstStyle>
          <a:p>
            <a:r>
              <a:rPr lang="de-DE"/>
              <a:t>Titel des Vortrags,</a:t>
            </a:r>
            <a:br>
              <a:rPr lang="de-DE"/>
            </a:br>
            <a:r>
              <a:rPr lang="de-DE"/>
              <a:t>bei Bedarf zweizeilig</a:t>
            </a:r>
          </a:p>
        </p:txBody>
      </p:sp>
      <p:sp>
        <p:nvSpPr>
          <p:cNvPr id="50192" name="Rectangle 16"/>
          <p:cNvSpPr>
            <a:spLocks noGrp="1" noChangeArrowheads="1"/>
          </p:cNvSpPr>
          <p:nvPr>
            <p:ph type="subTitle" idx="1"/>
          </p:nvPr>
        </p:nvSpPr>
        <p:spPr>
          <a:xfrm>
            <a:off x="3032125" y="3421063"/>
            <a:ext cx="7132638" cy="1752600"/>
          </a:xfrm>
        </p:spPr>
        <p:txBody>
          <a:bodyPr/>
          <a:lstStyle>
            <a:lvl1pPr>
              <a:defRPr sz="2800" b="1"/>
            </a:lvl1pPr>
          </a:lstStyle>
          <a:p>
            <a:r>
              <a:rPr lang="de-DE"/>
              <a:t>Untertitel</a:t>
            </a:r>
          </a:p>
        </p:txBody>
      </p:sp>
      <p:sp>
        <p:nvSpPr>
          <p:cNvPr id="5" name="Rectangle 13">
            <a:extLst>
              <a:ext uri="{FF2B5EF4-FFF2-40B4-BE49-F238E27FC236}">
                <a16:creationId xmlns:a16="http://schemas.microsoft.com/office/drawing/2014/main" id="{3E335026-C472-41B7-AADD-29339E854F42}"/>
              </a:ext>
            </a:extLst>
          </p:cNvPr>
          <p:cNvSpPr>
            <a:spLocks noGrp="1" noChangeArrowheads="1"/>
          </p:cNvSpPr>
          <p:nvPr>
            <p:ph type="dt" sz="half" idx="10"/>
          </p:nvPr>
        </p:nvSpPr>
        <p:spPr>
          <a:xfrm>
            <a:off x="3032125" y="6884988"/>
            <a:ext cx="6996113" cy="280987"/>
          </a:xfrm>
        </p:spPr>
        <p:txBody>
          <a:bodyPr anchor="t"/>
          <a:lstStyle>
            <a:lvl1pPr algn="l" eaLnBrk="0" hangingPunct="0">
              <a:defRPr sz="1800">
                <a:solidFill>
                  <a:srgbClr val="555555"/>
                </a:solidFill>
              </a:defRPr>
            </a:lvl1pPr>
          </a:lstStyle>
          <a:p>
            <a:pPr>
              <a:defRPr/>
            </a:pPr>
            <a:fld id="{7258788F-239C-4968-9A47-7F9E1DBA9C47}" type="datetime1">
              <a:rPr lang="de-DE"/>
              <a:pPr>
                <a:defRPr/>
              </a:pPr>
              <a:t>12.02.2019</a:t>
            </a:fld>
            <a:endParaRPr lang="de-DE"/>
          </a:p>
        </p:txBody>
      </p:sp>
      <p:sp>
        <p:nvSpPr>
          <p:cNvPr id="6" name="Rectangle 14">
            <a:extLst>
              <a:ext uri="{FF2B5EF4-FFF2-40B4-BE49-F238E27FC236}">
                <a16:creationId xmlns:a16="http://schemas.microsoft.com/office/drawing/2014/main" id="{57957C15-3B4B-4A7C-A31A-2FD2355B4042}"/>
              </a:ext>
            </a:extLst>
          </p:cNvPr>
          <p:cNvSpPr>
            <a:spLocks noGrp="1" noChangeArrowheads="1"/>
          </p:cNvSpPr>
          <p:nvPr>
            <p:ph type="ftr" sz="quarter" idx="11"/>
          </p:nvPr>
        </p:nvSpPr>
        <p:spPr bwMode="auto">
          <a:xfrm>
            <a:off x="3032125" y="6518275"/>
            <a:ext cx="6996113" cy="287338"/>
          </a:xfrm>
          <a:prstGeom prst="rect">
            <a:avLst/>
          </a:prstGeom>
          <a:ln>
            <a:miter lim="800000"/>
            <a:headEnd/>
            <a:tailEnd/>
          </a:ln>
        </p:spPr>
        <p:txBody>
          <a:bodyPr vert="horz" wrap="square" lIns="0" tIns="0" rIns="0" bIns="0" numCol="1" anchor="t" anchorCtr="0" compatLnSpc="1">
            <a:prstTxWarp prst="textNoShape">
              <a:avLst/>
            </a:prstTxWarp>
          </a:bodyPr>
          <a:lstStyle>
            <a:lvl1pPr>
              <a:defRPr sz="2000" b="0">
                <a:solidFill>
                  <a:srgbClr val="555555"/>
                </a:solidFill>
                <a:latin typeface="Arial" charset="0"/>
              </a:defRPr>
            </a:lvl1pPr>
          </a:lstStyle>
          <a:p>
            <a:pPr>
              <a:defRPr/>
            </a:pPr>
            <a:r>
              <a:rPr lang="de-DE"/>
              <a:t>Vortragstitel, Autor, Veranstaltung</a:t>
            </a:r>
          </a:p>
        </p:txBody>
      </p:sp>
    </p:spTree>
    <p:extLst>
      <p:ext uri="{BB962C8B-B14F-4D97-AF65-F5344CB8AC3E}">
        <p14:creationId xmlns:p14="http://schemas.microsoft.com/office/powerpoint/2010/main" val="115595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7CA37FA8-8903-429F-9F7B-65F7E6E59E6A}"/>
              </a:ext>
            </a:extLst>
          </p:cNvPr>
          <p:cNvSpPr>
            <a:spLocks noGrp="1" noChangeArrowheads="1"/>
          </p:cNvSpPr>
          <p:nvPr>
            <p:ph type="dt" sz="half" idx="10"/>
          </p:nvPr>
        </p:nvSpPr>
        <p:spPr>
          <a:ln/>
        </p:spPr>
        <p:txBody>
          <a:bodyPr/>
          <a:lstStyle>
            <a:lvl1pPr>
              <a:defRPr/>
            </a:lvl1pPr>
          </a:lstStyle>
          <a:p>
            <a:pPr>
              <a:defRPr/>
            </a:pPr>
            <a:fld id="{2E26694A-F121-4245-8241-9D9FB87007E3}" type="datetime1">
              <a:rPr lang="de-DE"/>
              <a:pPr>
                <a:defRPr/>
              </a:pPr>
              <a:t>12.02.2019</a:t>
            </a:fld>
            <a:endParaRPr lang="de-DE"/>
          </a:p>
        </p:txBody>
      </p:sp>
      <p:sp>
        <p:nvSpPr>
          <p:cNvPr id="5" name="Rectangle 13">
            <a:extLst>
              <a:ext uri="{FF2B5EF4-FFF2-40B4-BE49-F238E27FC236}">
                <a16:creationId xmlns:a16="http://schemas.microsoft.com/office/drawing/2014/main" id="{3B5E5B4B-8173-413E-A54A-053AFDB38BF0}"/>
              </a:ext>
            </a:extLst>
          </p:cNvPr>
          <p:cNvSpPr>
            <a:spLocks noGrp="1" noChangeArrowheads="1"/>
          </p:cNvSpPr>
          <p:nvPr>
            <p:ph type="sldNum" sz="quarter" idx="11"/>
          </p:nvPr>
        </p:nvSpPr>
        <p:spPr>
          <a:ln/>
        </p:spPr>
        <p:txBody>
          <a:bodyPr/>
          <a:lstStyle>
            <a:lvl1pPr>
              <a:defRPr/>
            </a:lvl1pPr>
          </a:lstStyle>
          <a:p>
            <a:pPr>
              <a:defRPr/>
            </a:pPr>
            <a:r>
              <a:rPr lang="de-DE" altLang="de-DE"/>
              <a:t>Seite </a:t>
            </a:r>
            <a:fld id="{9BFFF849-AC94-471B-8DCD-D6F7585D6CFF}" type="slidenum">
              <a:rPr lang="de-DE" altLang="de-DE" smtClean="0"/>
              <a:pPr>
                <a:defRPr/>
              </a:pPr>
              <a:t>‹Nr.›</a:t>
            </a:fld>
            <a:endParaRPr lang="de-DE" altLang="de-DE"/>
          </a:p>
        </p:txBody>
      </p:sp>
    </p:spTree>
    <p:extLst>
      <p:ext uri="{BB962C8B-B14F-4D97-AF65-F5344CB8AC3E}">
        <p14:creationId xmlns:p14="http://schemas.microsoft.com/office/powerpoint/2010/main" val="400293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72400" y="1457325"/>
            <a:ext cx="2392363" cy="40401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90550" y="1457325"/>
            <a:ext cx="7029450" cy="40401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42320A47-0957-46B0-9A64-8FD6823D3B3E}"/>
              </a:ext>
            </a:extLst>
          </p:cNvPr>
          <p:cNvSpPr>
            <a:spLocks noGrp="1" noChangeArrowheads="1"/>
          </p:cNvSpPr>
          <p:nvPr>
            <p:ph type="dt" sz="half" idx="10"/>
          </p:nvPr>
        </p:nvSpPr>
        <p:spPr>
          <a:ln/>
        </p:spPr>
        <p:txBody>
          <a:bodyPr/>
          <a:lstStyle>
            <a:lvl1pPr>
              <a:defRPr/>
            </a:lvl1pPr>
          </a:lstStyle>
          <a:p>
            <a:pPr>
              <a:defRPr/>
            </a:pPr>
            <a:fld id="{F796AE2D-E908-40A5-B23A-4D97306428B3}" type="datetime1">
              <a:rPr lang="de-DE"/>
              <a:pPr>
                <a:defRPr/>
              </a:pPr>
              <a:t>12.02.2019</a:t>
            </a:fld>
            <a:endParaRPr lang="de-DE"/>
          </a:p>
        </p:txBody>
      </p:sp>
      <p:sp>
        <p:nvSpPr>
          <p:cNvPr id="5" name="Rectangle 13">
            <a:extLst>
              <a:ext uri="{FF2B5EF4-FFF2-40B4-BE49-F238E27FC236}">
                <a16:creationId xmlns:a16="http://schemas.microsoft.com/office/drawing/2014/main" id="{1B92B5D4-C776-4E45-B7CC-2B965F4BC714}"/>
              </a:ext>
            </a:extLst>
          </p:cNvPr>
          <p:cNvSpPr>
            <a:spLocks noGrp="1" noChangeArrowheads="1"/>
          </p:cNvSpPr>
          <p:nvPr>
            <p:ph type="sldNum" sz="quarter" idx="11"/>
          </p:nvPr>
        </p:nvSpPr>
        <p:spPr>
          <a:ln/>
        </p:spPr>
        <p:txBody>
          <a:bodyPr/>
          <a:lstStyle>
            <a:lvl1pPr>
              <a:defRPr/>
            </a:lvl1pPr>
          </a:lstStyle>
          <a:p>
            <a:pPr>
              <a:defRPr/>
            </a:pPr>
            <a:r>
              <a:rPr lang="de-DE" altLang="de-DE"/>
              <a:t>Seite </a:t>
            </a:r>
            <a:fld id="{89869145-E3D8-41B9-ABC1-4F64E5D6DBE2}" type="slidenum">
              <a:rPr lang="de-DE" altLang="de-DE" smtClean="0"/>
              <a:pPr>
                <a:defRPr/>
              </a:pPr>
              <a:t>‹Nr.›</a:t>
            </a:fld>
            <a:endParaRPr lang="de-DE" altLang="de-DE"/>
          </a:p>
        </p:txBody>
      </p:sp>
    </p:spTree>
    <p:extLst>
      <p:ext uri="{BB962C8B-B14F-4D97-AF65-F5344CB8AC3E}">
        <p14:creationId xmlns:p14="http://schemas.microsoft.com/office/powerpoint/2010/main" val="267696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32E308C-6D2F-48AD-8860-7F183363B320}"/>
              </a:ext>
            </a:extLst>
          </p:cNvPr>
          <p:cNvSpPr>
            <a:spLocks noGrp="1"/>
          </p:cNvSpPr>
          <p:nvPr>
            <p:ph type="dt" sz="half" idx="10"/>
          </p:nvPr>
        </p:nvSpPr>
        <p:spPr/>
        <p:txBody>
          <a:bodyPr/>
          <a:lstStyle>
            <a:lvl1pPr>
              <a:defRPr/>
            </a:lvl1pPr>
          </a:lstStyle>
          <a:p>
            <a:pPr>
              <a:defRPr/>
            </a:pPr>
            <a:endParaRPr lang="de-DE"/>
          </a:p>
        </p:txBody>
      </p:sp>
      <p:sp>
        <p:nvSpPr>
          <p:cNvPr id="5" name="Foliennummernplatzhalter 4">
            <a:extLst>
              <a:ext uri="{FF2B5EF4-FFF2-40B4-BE49-F238E27FC236}">
                <a16:creationId xmlns:a16="http://schemas.microsoft.com/office/drawing/2014/main" id="{1C62D679-99A2-44F1-868B-1CDBF6B0C527}"/>
              </a:ext>
            </a:extLst>
          </p:cNvPr>
          <p:cNvSpPr>
            <a:spLocks noGrp="1"/>
          </p:cNvSpPr>
          <p:nvPr>
            <p:ph type="sldNum" sz="quarter" idx="11"/>
          </p:nvPr>
        </p:nvSpPr>
        <p:spPr/>
        <p:txBody>
          <a:bodyPr/>
          <a:lstStyle>
            <a:lvl1pPr>
              <a:defRPr/>
            </a:lvl1pPr>
          </a:lstStyle>
          <a:p>
            <a:pPr>
              <a:defRPr/>
            </a:pPr>
            <a:r>
              <a:rPr lang="de-DE" altLang="de-DE"/>
              <a:t>Seite </a:t>
            </a:r>
            <a:fld id="{4F0BEC4A-E954-4D2B-A5C3-073ECFC99F99}" type="slidenum">
              <a:rPr lang="de-DE" altLang="de-DE" smtClean="0"/>
              <a:pPr>
                <a:defRPr/>
              </a:pPr>
              <a:t>‹Nr.›</a:t>
            </a:fld>
            <a:endParaRPr lang="de-DE" altLang="de-DE"/>
          </a:p>
        </p:txBody>
      </p:sp>
    </p:spTree>
    <p:extLst>
      <p:ext uri="{BB962C8B-B14F-4D97-AF65-F5344CB8AC3E}">
        <p14:creationId xmlns:p14="http://schemas.microsoft.com/office/powerpoint/2010/main" val="156479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85263" cy="15017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1">
            <a:extLst>
              <a:ext uri="{FF2B5EF4-FFF2-40B4-BE49-F238E27FC236}">
                <a16:creationId xmlns:a16="http://schemas.microsoft.com/office/drawing/2014/main" id="{357F9B47-B284-4712-82F7-FCCE03ADED88}"/>
              </a:ext>
            </a:extLst>
          </p:cNvPr>
          <p:cNvSpPr>
            <a:spLocks noGrp="1" noChangeArrowheads="1"/>
          </p:cNvSpPr>
          <p:nvPr>
            <p:ph type="dt" sz="half" idx="10"/>
          </p:nvPr>
        </p:nvSpPr>
        <p:spPr>
          <a:ln/>
        </p:spPr>
        <p:txBody>
          <a:bodyPr/>
          <a:lstStyle>
            <a:lvl1pPr>
              <a:defRPr/>
            </a:lvl1pPr>
          </a:lstStyle>
          <a:p>
            <a:pPr>
              <a:defRPr/>
            </a:pPr>
            <a:fld id="{6F30A06F-85CD-4554-9CE6-1AC492BE6BD3}" type="datetime1">
              <a:rPr lang="de-DE"/>
              <a:pPr>
                <a:defRPr/>
              </a:pPr>
              <a:t>12.02.2019</a:t>
            </a:fld>
            <a:endParaRPr lang="de-DE"/>
          </a:p>
        </p:txBody>
      </p:sp>
      <p:sp>
        <p:nvSpPr>
          <p:cNvPr id="5" name="Rectangle 13">
            <a:extLst>
              <a:ext uri="{FF2B5EF4-FFF2-40B4-BE49-F238E27FC236}">
                <a16:creationId xmlns:a16="http://schemas.microsoft.com/office/drawing/2014/main" id="{E393B9A3-0906-4F14-837E-784BE8E02DE9}"/>
              </a:ext>
            </a:extLst>
          </p:cNvPr>
          <p:cNvSpPr>
            <a:spLocks noGrp="1" noChangeArrowheads="1"/>
          </p:cNvSpPr>
          <p:nvPr>
            <p:ph type="sldNum" sz="quarter" idx="11"/>
          </p:nvPr>
        </p:nvSpPr>
        <p:spPr>
          <a:ln/>
        </p:spPr>
        <p:txBody>
          <a:bodyPr/>
          <a:lstStyle>
            <a:lvl1pPr>
              <a:defRPr/>
            </a:lvl1pPr>
          </a:lstStyle>
          <a:p>
            <a:pPr>
              <a:defRPr/>
            </a:pPr>
            <a:r>
              <a:rPr lang="de-DE" altLang="de-DE"/>
              <a:t>Seite </a:t>
            </a:r>
            <a:fld id="{FFCCDCEC-668A-4228-B87F-24D30107E935}" type="slidenum">
              <a:rPr lang="de-DE" altLang="de-DE" smtClean="0"/>
              <a:pPr>
                <a:defRPr/>
              </a:pPr>
              <a:t>‹Nr.›</a:t>
            </a:fld>
            <a:endParaRPr lang="de-DE" altLang="de-DE"/>
          </a:p>
        </p:txBody>
      </p:sp>
    </p:spTree>
    <p:extLst>
      <p:ext uri="{BB962C8B-B14F-4D97-AF65-F5344CB8AC3E}">
        <p14:creationId xmlns:p14="http://schemas.microsoft.com/office/powerpoint/2010/main" val="78921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90550" y="2268538"/>
            <a:ext cx="4710113"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53063" y="2268538"/>
            <a:ext cx="4711700"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a:extLst>
              <a:ext uri="{FF2B5EF4-FFF2-40B4-BE49-F238E27FC236}">
                <a16:creationId xmlns:a16="http://schemas.microsoft.com/office/drawing/2014/main" id="{20A77E37-929D-4729-B77E-FCE09601D74C}"/>
              </a:ext>
            </a:extLst>
          </p:cNvPr>
          <p:cNvSpPr>
            <a:spLocks noGrp="1" noChangeArrowheads="1"/>
          </p:cNvSpPr>
          <p:nvPr>
            <p:ph type="dt" sz="half" idx="10"/>
          </p:nvPr>
        </p:nvSpPr>
        <p:spPr>
          <a:ln/>
        </p:spPr>
        <p:txBody>
          <a:bodyPr/>
          <a:lstStyle>
            <a:lvl1pPr>
              <a:defRPr/>
            </a:lvl1pPr>
          </a:lstStyle>
          <a:p>
            <a:pPr>
              <a:defRPr/>
            </a:pPr>
            <a:fld id="{916F6957-A519-4196-85C6-B03C6C7BF0B2}" type="datetime1">
              <a:rPr lang="de-DE"/>
              <a:pPr>
                <a:defRPr/>
              </a:pPr>
              <a:t>12.02.2019</a:t>
            </a:fld>
            <a:endParaRPr lang="de-DE"/>
          </a:p>
        </p:txBody>
      </p:sp>
      <p:sp>
        <p:nvSpPr>
          <p:cNvPr id="6" name="Rectangle 13">
            <a:extLst>
              <a:ext uri="{FF2B5EF4-FFF2-40B4-BE49-F238E27FC236}">
                <a16:creationId xmlns:a16="http://schemas.microsoft.com/office/drawing/2014/main" id="{F168B9F6-95EF-4235-83A2-1ECC762452F5}"/>
              </a:ext>
            </a:extLst>
          </p:cNvPr>
          <p:cNvSpPr>
            <a:spLocks noGrp="1" noChangeArrowheads="1"/>
          </p:cNvSpPr>
          <p:nvPr>
            <p:ph type="sldNum" sz="quarter" idx="11"/>
          </p:nvPr>
        </p:nvSpPr>
        <p:spPr>
          <a:ln/>
        </p:spPr>
        <p:txBody>
          <a:bodyPr/>
          <a:lstStyle>
            <a:lvl1pPr>
              <a:defRPr/>
            </a:lvl1pPr>
          </a:lstStyle>
          <a:p>
            <a:pPr>
              <a:defRPr/>
            </a:pPr>
            <a:r>
              <a:rPr lang="de-DE" altLang="de-DE"/>
              <a:t>Seite </a:t>
            </a:r>
            <a:fld id="{7FA2AE0A-5723-4C94-A434-7332E865B9DD}" type="slidenum">
              <a:rPr lang="de-DE" altLang="de-DE" smtClean="0"/>
              <a:pPr>
                <a:defRPr/>
              </a:pPr>
              <a:t>‹Nr.›</a:t>
            </a:fld>
            <a:endParaRPr lang="de-DE" altLang="de-DE"/>
          </a:p>
        </p:txBody>
      </p:sp>
    </p:spTree>
    <p:extLst>
      <p:ext uri="{BB962C8B-B14F-4D97-AF65-F5344CB8AC3E}">
        <p14:creationId xmlns:p14="http://schemas.microsoft.com/office/powerpoint/2010/main" val="306919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18662" cy="12604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a:extLst>
              <a:ext uri="{FF2B5EF4-FFF2-40B4-BE49-F238E27FC236}">
                <a16:creationId xmlns:a16="http://schemas.microsoft.com/office/drawing/2014/main" id="{E6535F4E-DA6F-4346-8CC9-EE8BEFF28207}"/>
              </a:ext>
            </a:extLst>
          </p:cNvPr>
          <p:cNvSpPr>
            <a:spLocks noGrp="1" noChangeArrowheads="1"/>
          </p:cNvSpPr>
          <p:nvPr>
            <p:ph type="dt" sz="half" idx="10"/>
          </p:nvPr>
        </p:nvSpPr>
        <p:spPr>
          <a:ln/>
        </p:spPr>
        <p:txBody>
          <a:bodyPr/>
          <a:lstStyle>
            <a:lvl1pPr>
              <a:defRPr/>
            </a:lvl1pPr>
          </a:lstStyle>
          <a:p>
            <a:pPr>
              <a:defRPr/>
            </a:pPr>
            <a:fld id="{0F39A18A-631C-4A24-89E4-5694A4725336}" type="datetime1">
              <a:rPr lang="de-DE"/>
              <a:pPr>
                <a:defRPr/>
              </a:pPr>
              <a:t>12.02.2019</a:t>
            </a:fld>
            <a:endParaRPr lang="de-DE"/>
          </a:p>
        </p:txBody>
      </p:sp>
      <p:sp>
        <p:nvSpPr>
          <p:cNvPr id="8" name="Rectangle 13">
            <a:extLst>
              <a:ext uri="{FF2B5EF4-FFF2-40B4-BE49-F238E27FC236}">
                <a16:creationId xmlns:a16="http://schemas.microsoft.com/office/drawing/2014/main" id="{4F1A0C2C-534B-4FC5-BAAD-881867C32B89}"/>
              </a:ext>
            </a:extLst>
          </p:cNvPr>
          <p:cNvSpPr>
            <a:spLocks noGrp="1" noChangeArrowheads="1"/>
          </p:cNvSpPr>
          <p:nvPr>
            <p:ph type="sldNum" sz="quarter" idx="11"/>
          </p:nvPr>
        </p:nvSpPr>
        <p:spPr>
          <a:ln/>
        </p:spPr>
        <p:txBody>
          <a:bodyPr/>
          <a:lstStyle>
            <a:lvl1pPr>
              <a:defRPr/>
            </a:lvl1pPr>
          </a:lstStyle>
          <a:p>
            <a:pPr>
              <a:defRPr/>
            </a:pPr>
            <a:r>
              <a:rPr lang="de-DE" altLang="de-DE"/>
              <a:t>Seite </a:t>
            </a:r>
            <a:fld id="{F9AFDF73-9B59-48D4-8778-F24DB85FC47A}" type="slidenum">
              <a:rPr lang="de-DE" altLang="de-DE" smtClean="0"/>
              <a:pPr>
                <a:defRPr/>
              </a:pPr>
              <a:t>‹Nr.›</a:t>
            </a:fld>
            <a:endParaRPr lang="de-DE" altLang="de-DE"/>
          </a:p>
        </p:txBody>
      </p:sp>
    </p:spTree>
    <p:extLst>
      <p:ext uri="{BB962C8B-B14F-4D97-AF65-F5344CB8AC3E}">
        <p14:creationId xmlns:p14="http://schemas.microsoft.com/office/powerpoint/2010/main" val="332423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a:extLst>
              <a:ext uri="{FF2B5EF4-FFF2-40B4-BE49-F238E27FC236}">
                <a16:creationId xmlns:a16="http://schemas.microsoft.com/office/drawing/2014/main" id="{9DB6A54F-95AF-4CCC-842D-EC3057FD87FD}"/>
              </a:ext>
            </a:extLst>
          </p:cNvPr>
          <p:cNvSpPr>
            <a:spLocks noGrp="1" noChangeArrowheads="1"/>
          </p:cNvSpPr>
          <p:nvPr>
            <p:ph type="dt" sz="half" idx="10"/>
          </p:nvPr>
        </p:nvSpPr>
        <p:spPr>
          <a:ln/>
        </p:spPr>
        <p:txBody>
          <a:bodyPr/>
          <a:lstStyle>
            <a:lvl1pPr>
              <a:defRPr/>
            </a:lvl1pPr>
          </a:lstStyle>
          <a:p>
            <a:pPr>
              <a:defRPr/>
            </a:pPr>
            <a:fld id="{E9A96336-53F3-4A3B-AEB0-5D9D0323F957}" type="datetime1">
              <a:rPr lang="de-DE"/>
              <a:pPr>
                <a:defRPr/>
              </a:pPr>
              <a:t>12.02.2019</a:t>
            </a:fld>
            <a:endParaRPr lang="de-DE"/>
          </a:p>
        </p:txBody>
      </p:sp>
      <p:sp>
        <p:nvSpPr>
          <p:cNvPr id="4" name="Rectangle 13">
            <a:extLst>
              <a:ext uri="{FF2B5EF4-FFF2-40B4-BE49-F238E27FC236}">
                <a16:creationId xmlns:a16="http://schemas.microsoft.com/office/drawing/2014/main" id="{8C218157-8580-4CC2-B19C-16ABF1AFA7CA}"/>
              </a:ext>
            </a:extLst>
          </p:cNvPr>
          <p:cNvSpPr>
            <a:spLocks noGrp="1" noChangeArrowheads="1"/>
          </p:cNvSpPr>
          <p:nvPr>
            <p:ph type="sldNum" sz="quarter" idx="11"/>
          </p:nvPr>
        </p:nvSpPr>
        <p:spPr>
          <a:ln/>
        </p:spPr>
        <p:txBody>
          <a:bodyPr/>
          <a:lstStyle>
            <a:lvl1pPr>
              <a:defRPr/>
            </a:lvl1pPr>
          </a:lstStyle>
          <a:p>
            <a:pPr>
              <a:defRPr/>
            </a:pPr>
            <a:r>
              <a:rPr lang="de-DE" altLang="de-DE"/>
              <a:t>Seite </a:t>
            </a:r>
            <a:fld id="{5E08365F-7191-48EC-852A-522DD0D464DA}" type="slidenum">
              <a:rPr lang="de-DE" altLang="de-DE" smtClean="0"/>
              <a:pPr>
                <a:defRPr/>
              </a:pPr>
              <a:t>‹Nr.›</a:t>
            </a:fld>
            <a:endParaRPr lang="de-DE" altLang="de-DE"/>
          </a:p>
        </p:txBody>
      </p:sp>
    </p:spTree>
    <p:extLst>
      <p:ext uri="{BB962C8B-B14F-4D97-AF65-F5344CB8AC3E}">
        <p14:creationId xmlns:p14="http://schemas.microsoft.com/office/powerpoint/2010/main" val="251148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A933BAB3-0718-435E-A073-FDF06BAA6F5A}"/>
              </a:ext>
            </a:extLst>
          </p:cNvPr>
          <p:cNvSpPr>
            <a:spLocks noGrp="1" noChangeArrowheads="1"/>
          </p:cNvSpPr>
          <p:nvPr>
            <p:ph type="dt" sz="half" idx="10"/>
          </p:nvPr>
        </p:nvSpPr>
        <p:spPr>
          <a:ln/>
        </p:spPr>
        <p:txBody>
          <a:bodyPr/>
          <a:lstStyle>
            <a:lvl1pPr>
              <a:defRPr/>
            </a:lvl1pPr>
          </a:lstStyle>
          <a:p>
            <a:pPr>
              <a:defRPr/>
            </a:pPr>
            <a:fld id="{8FBF6E8F-EF91-414C-9559-FA435C8E46EE}" type="datetime1">
              <a:rPr lang="de-DE"/>
              <a:pPr>
                <a:defRPr/>
              </a:pPr>
              <a:t>12.02.2019</a:t>
            </a:fld>
            <a:endParaRPr lang="de-DE"/>
          </a:p>
        </p:txBody>
      </p:sp>
      <p:sp>
        <p:nvSpPr>
          <p:cNvPr id="3" name="Rectangle 13">
            <a:extLst>
              <a:ext uri="{FF2B5EF4-FFF2-40B4-BE49-F238E27FC236}">
                <a16:creationId xmlns:a16="http://schemas.microsoft.com/office/drawing/2014/main" id="{33E86FCD-CB11-4458-BC4B-989703140307}"/>
              </a:ext>
            </a:extLst>
          </p:cNvPr>
          <p:cNvSpPr>
            <a:spLocks noGrp="1" noChangeArrowheads="1"/>
          </p:cNvSpPr>
          <p:nvPr>
            <p:ph type="sldNum" sz="quarter" idx="11"/>
          </p:nvPr>
        </p:nvSpPr>
        <p:spPr>
          <a:ln/>
        </p:spPr>
        <p:txBody>
          <a:bodyPr/>
          <a:lstStyle>
            <a:lvl1pPr>
              <a:defRPr/>
            </a:lvl1pPr>
          </a:lstStyle>
          <a:p>
            <a:pPr>
              <a:defRPr/>
            </a:pPr>
            <a:r>
              <a:rPr lang="de-DE" altLang="de-DE"/>
              <a:t>Seite </a:t>
            </a:r>
            <a:fld id="{CCF37866-E2A9-44DD-B49C-0AB6E2C78F12}" type="slidenum">
              <a:rPr lang="de-DE" altLang="de-DE" smtClean="0"/>
              <a:pPr>
                <a:defRPr/>
              </a:pPr>
              <a:t>‹Nr.›</a:t>
            </a:fld>
            <a:endParaRPr lang="de-DE" altLang="de-DE"/>
          </a:p>
        </p:txBody>
      </p:sp>
    </p:spTree>
    <p:extLst>
      <p:ext uri="{BB962C8B-B14F-4D97-AF65-F5344CB8AC3E}">
        <p14:creationId xmlns:p14="http://schemas.microsoft.com/office/powerpoint/2010/main" val="128251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6312" cy="1281113"/>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6F02C0B2-44DC-437F-B5B0-C75F75408162}"/>
              </a:ext>
            </a:extLst>
          </p:cNvPr>
          <p:cNvSpPr>
            <a:spLocks noGrp="1" noChangeArrowheads="1"/>
          </p:cNvSpPr>
          <p:nvPr>
            <p:ph type="dt" sz="half" idx="10"/>
          </p:nvPr>
        </p:nvSpPr>
        <p:spPr>
          <a:ln/>
        </p:spPr>
        <p:txBody>
          <a:bodyPr/>
          <a:lstStyle>
            <a:lvl1pPr>
              <a:defRPr/>
            </a:lvl1pPr>
          </a:lstStyle>
          <a:p>
            <a:pPr>
              <a:defRPr/>
            </a:pPr>
            <a:fld id="{A4E51C4B-306E-459E-8F2F-683EAD17838B}" type="datetime1">
              <a:rPr lang="de-DE"/>
              <a:pPr>
                <a:defRPr/>
              </a:pPr>
              <a:t>12.02.2019</a:t>
            </a:fld>
            <a:endParaRPr lang="de-DE"/>
          </a:p>
        </p:txBody>
      </p:sp>
      <p:sp>
        <p:nvSpPr>
          <p:cNvPr id="6" name="Rectangle 13">
            <a:extLst>
              <a:ext uri="{FF2B5EF4-FFF2-40B4-BE49-F238E27FC236}">
                <a16:creationId xmlns:a16="http://schemas.microsoft.com/office/drawing/2014/main" id="{60B044E5-DD28-4A2B-B275-C78AB4F25E39}"/>
              </a:ext>
            </a:extLst>
          </p:cNvPr>
          <p:cNvSpPr>
            <a:spLocks noGrp="1" noChangeArrowheads="1"/>
          </p:cNvSpPr>
          <p:nvPr>
            <p:ph type="sldNum" sz="quarter" idx="11"/>
          </p:nvPr>
        </p:nvSpPr>
        <p:spPr>
          <a:ln/>
        </p:spPr>
        <p:txBody>
          <a:bodyPr/>
          <a:lstStyle>
            <a:lvl1pPr>
              <a:defRPr/>
            </a:lvl1pPr>
          </a:lstStyle>
          <a:p>
            <a:pPr>
              <a:defRPr/>
            </a:pPr>
            <a:r>
              <a:rPr lang="de-DE" altLang="de-DE"/>
              <a:t>Seite </a:t>
            </a:r>
            <a:fld id="{CABCDDD6-AF5D-4E15-9526-89FA46F1DF90}" type="slidenum">
              <a:rPr lang="de-DE" altLang="de-DE" smtClean="0"/>
              <a:pPr>
                <a:defRPr/>
              </a:pPr>
              <a:t>‹Nr.›</a:t>
            </a:fld>
            <a:endParaRPr lang="de-DE" altLang="de-DE"/>
          </a:p>
        </p:txBody>
      </p:sp>
    </p:spTree>
    <p:extLst>
      <p:ext uri="{BB962C8B-B14F-4D97-AF65-F5344CB8AC3E}">
        <p14:creationId xmlns:p14="http://schemas.microsoft.com/office/powerpoint/2010/main" val="49546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4313"/>
            <a:ext cx="6413500" cy="623887"/>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A2E09AEB-9CD6-4B9B-98EA-F9135B834F26}"/>
              </a:ext>
            </a:extLst>
          </p:cNvPr>
          <p:cNvSpPr>
            <a:spLocks noGrp="1" noChangeArrowheads="1"/>
          </p:cNvSpPr>
          <p:nvPr>
            <p:ph type="dt" sz="half" idx="10"/>
          </p:nvPr>
        </p:nvSpPr>
        <p:spPr>
          <a:ln/>
        </p:spPr>
        <p:txBody>
          <a:bodyPr/>
          <a:lstStyle>
            <a:lvl1pPr>
              <a:defRPr/>
            </a:lvl1pPr>
          </a:lstStyle>
          <a:p>
            <a:pPr>
              <a:defRPr/>
            </a:pPr>
            <a:fld id="{C4A97256-107D-4FD9-B13A-5CA61D0F4783}" type="datetime1">
              <a:rPr lang="de-DE"/>
              <a:pPr>
                <a:defRPr/>
              </a:pPr>
              <a:t>12.02.2019</a:t>
            </a:fld>
            <a:endParaRPr lang="de-DE"/>
          </a:p>
        </p:txBody>
      </p:sp>
      <p:sp>
        <p:nvSpPr>
          <p:cNvPr id="6" name="Rectangle 13">
            <a:extLst>
              <a:ext uri="{FF2B5EF4-FFF2-40B4-BE49-F238E27FC236}">
                <a16:creationId xmlns:a16="http://schemas.microsoft.com/office/drawing/2014/main" id="{583BB805-8134-4C47-BC5B-2A2C311383E8}"/>
              </a:ext>
            </a:extLst>
          </p:cNvPr>
          <p:cNvSpPr>
            <a:spLocks noGrp="1" noChangeArrowheads="1"/>
          </p:cNvSpPr>
          <p:nvPr>
            <p:ph type="sldNum" sz="quarter" idx="11"/>
          </p:nvPr>
        </p:nvSpPr>
        <p:spPr>
          <a:ln/>
        </p:spPr>
        <p:txBody>
          <a:bodyPr/>
          <a:lstStyle>
            <a:lvl1pPr>
              <a:defRPr/>
            </a:lvl1pPr>
          </a:lstStyle>
          <a:p>
            <a:pPr>
              <a:defRPr/>
            </a:pPr>
            <a:r>
              <a:rPr lang="de-DE" altLang="de-DE"/>
              <a:t>Seite </a:t>
            </a:r>
            <a:fld id="{D12D257A-FEC2-4D70-9DE6-1274FAE756B8}" type="slidenum">
              <a:rPr lang="de-DE" altLang="de-DE" smtClean="0"/>
              <a:pPr>
                <a:defRPr/>
              </a:pPr>
              <a:t>‹Nr.›</a:t>
            </a:fld>
            <a:endParaRPr lang="de-DE" altLang="de-DE"/>
          </a:p>
        </p:txBody>
      </p:sp>
    </p:spTree>
    <p:extLst>
      <p:ext uri="{BB962C8B-B14F-4D97-AF65-F5344CB8AC3E}">
        <p14:creationId xmlns:p14="http://schemas.microsoft.com/office/powerpoint/2010/main" val="39910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02-PPT BG-RCI-Folgeseite">
            <a:extLst>
              <a:ext uri="{FF2B5EF4-FFF2-40B4-BE49-F238E27FC236}">
                <a16:creationId xmlns:a16="http://schemas.microsoft.com/office/drawing/2014/main" id="{BF374E0A-5D16-4821-B652-95AE8DE076D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a:extLst>
              <a:ext uri="{FF2B5EF4-FFF2-40B4-BE49-F238E27FC236}">
                <a16:creationId xmlns:a16="http://schemas.microsoft.com/office/drawing/2014/main" id="{5E408C47-CE9B-46FB-A879-30A1B379D192}"/>
              </a:ext>
            </a:extLst>
          </p:cNvPr>
          <p:cNvSpPr>
            <a:spLocks noGrp="1" noChangeArrowheads="1"/>
          </p:cNvSpPr>
          <p:nvPr>
            <p:ph type="dt" sz="half" idx="2"/>
          </p:nvPr>
        </p:nvSpPr>
        <p:spPr bwMode="auto">
          <a:xfrm>
            <a:off x="6064250" y="7023100"/>
            <a:ext cx="2133600"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400" b="0">
                <a:solidFill>
                  <a:schemeClr val="bg1"/>
                </a:solidFill>
                <a:latin typeface="Arial" charset="0"/>
              </a:defRPr>
            </a:lvl1pPr>
          </a:lstStyle>
          <a:p>
            <a:pPr>
              <a:defRPr/>
            </a:pPr>
            <a:fld id="{8224A6D9-3F70-49B5-A41A-879069CF94B9}" type="datetime1">
              <a:rPr lang="de-DE"/>
              <a:pPr>
                <a:defRPr/>
              </a:pPr>
              <a:t>12.02.2019</a:t>
            </a:fld>
            <a:endParaRPr lang="de-DE"/>
          </a:p>
        </p:txBody>
      </p:sp>
      <p:sp>
        <p:nvSpPr>
          <p:cNvPr id="1028" name="Rectangle 14">
            <a:extLst>
              <a:ext uri="{FF2B5EF4-FFF2-40B4-BE49-F238E27FC236}">
                <a16:creationId xmlns:a16="http://schemas.microsoft.com/office/drawing/2014/main" id="{DEC8638A-7A10-4DE0-884D-6A8B7F487D5D}"/>
              </a:ext>
            </a:extLst>
          </p:cNvPr>
          <p:cNvSpPr>
            <a:spLocks noGrp="1" noChangeArrowheads="1"/>
          </p:cNvSpPr>
          <p:nvPr>
            <p:ph type="body" idx="1"/>
          </p:nvPr>
        </p:nvSpPr>
        <p:spPr bwMode="auto">
          <a:xfrm>
            <a:off x="590550" y="2268538"/>
            <a:ext cx="957421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1029" name="Rectangle 15">
            <a:extLst>
              <a:ext uri="{FF2B5EF4-FFF2-40B4-BE49-F238E27FC236}">
                <a16:creationId xmlns:a16="http://schemas.microsoft.com/office/drawing/2014/main" id="{5E910279-48D0-42D1-9316-D035C99CD59D}"/>
              </a:ext>
            </a:extLst>
          </p:cNvPr>
          <p:cNvSpPr>
            <a:spLocks noGrp="1" noChangeArrowheads="1"/>
          </p:cNvSpPr>
          <p:nvPr>
            <p:ph type="title"/>
          </p:nvPr>
        </p:nvSpPr>
        <p:spPr bwMode="auto">
          <a:xfrm>
            <a:off x="590550" y="1457325"/>
            <a:ext cx="95742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de-DE" altLang="de-DE"/>
              <a:t>Überschrift</a:t>
            </a:r>
          </a:p>
        </p:txBody>
      </p:sp>
      <p:sp>
        <p:nvSpPr>
          <p:cNvPr id="1037" name="Rectangle 13">
            <a:extLst>
              <a:ext uri="{FF2B5EF4-FFF2-40B4-BE49-F238E27FC236}">
                <a16:creationId xmlns:a16="http://schemas.microsoft.com/office/drawing/2014/main" id="{7254D3F1-07EA-4681-8E8A-097FC5307654}"/>
              </a:ext>
            </a:extLst>
          </p:cNvPr>
          <p:cNvSpPr>
            <a:spLocks noGrp="1" noChangeArrowheads="1"/>
          </p:cNvSpPr>
          <p:nvPr>
            <p:ph type="sldNum" sz="quarter" idx="4"/>
          </p:nvPr>
        </p:nvSpPr>
        <p:spPr bwMode="auto">
          <a:xfrm>
            <a:off x="8580438" y="7023100"/>
            <a:ext cx="1584325"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500" b="0">
                <a:solidFill>
                  <a:schemeClr val="bg1"/>
                </a:solidFill>
              </a:defRPr>
            </a:lvl1pPr>
          </a:lstStyle>
          <a:p>
            <a:pPr>
              <a:defRPr/>
            </a:pPr>
            <a:r>
              <a:rPr lang="de-DE" altLang="de-DE"/>
              <a:t>Seite </a:t>
            </a:r>
            <a:fld id="{18758F9C-FB5B-4813-9117-EAA9B7C1174D}" type="slidenum">
              <a:rPr lang="de-DE" altLang="de-DE" smtClean="0"/>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322" r:id="rId1"/>
    <p:sldLayoutId id="2147484323"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hf hdr="0" ftr="0"/>
  <p:txStyles>
    <p:titleStyle>
      <a:lvl1pPr algn="l" defTabSz="1042988" rtl="0" eaLnBrk="0" fontAlgn="base" hangingPunct="0">
        <a:spcBef>
          <a:spcPct val="0"/>
        </a:spcBef>
        <a:spcAft>
          <a:spcPct val="0"/>
        </a:spcAft>
        <a:defRPr sz="3000" b="1">
          <a:solidFill>
            <a:srgbClr val="004994"/>
          </a:solidFill>
          <a:latin typeface="+mj-lt"/>
          <a:ea typeface="+mj-ea"/>
          <a:cs typeface="+mj-cs"/>
        </a:defRPr>
      </a:lvl1pPr>
      <a:lvl2pPr algn="l" defTabSz="1042988" rtl="0" eaLnBrk="0" fontAlgn="base" hangingPunct="0">
        <a:spcBef>
          <a:spcPct val="0"/>
        </a:spcBef>
        <a:spcAft>
          <a:spcPct val="0"/>
        </a:spcAft>
        <a:defRPr sz="3000" b="1">
          <a:solidFill>
            <a:srgbClr val="004994"/>
          </a:solidFill>
          <a:latin typeface="Arial" charset="0"/>
        </a:defRPr>
      </a:lvl2pPr>
      <a:lvl3pPr algn="l" defTabSz="1042988" rtl="0" eaLnBrk="0" fontAlgn="base" hangingPunct="0">
        <a:spcBef>
          <a:spcPct val="0"/>
        </a:spcBef>
        <a:spcAft>
          <a:spcPct val="0"/>
        </a:spcAft>
        <a:defRPr sz="3000" b="1">
          <a:solidFill>
            <a:srgbClr val="004994"/>
          </a:solidFill>
          <a:latin typeface="Arial" charset="0"/>
        </a:defRPr>
      </a:lvl3pPr>
      <a:lvl4pPr algn="l" defTabSz="1042988" rtl="0" eaLnBrk="0" fontAlgn="base" hangingPunct="0">
        <a:spcBef>
          <a:spcPct val="0"/>
        </a:spcBef>
        <a:spcAft>
          <a:spcPct val="0"/>
        </a:spcAft>
        <a:defRPr sz="3000" b="1">
          <a:solidFill>
            <a:srgbClr val="004994"/>
          </a:solidFill>
          <a:latin typeface="Arial" charset="0"/>
        </a:defRPr>
      </a:lvl4pPr>
      <a:lvl5pPr algn="l" defTabSz="1042988" rtl="0" eaLnBrk="0" fontAlgn="base" hangingPunct="0">
        <a:spcBef>
          <a:spcPct val="0"/>
        </a:spcBef>
        <a:spcAft>
          <a:spcPct val="0"/>
        </a:spcAft>
        <a:defRPr sz="3000" b="1">
          <a:solidFill>
            <a:srgbClr val="004994"/>
          </a:solidFill>
          <a:latin typeface="Arial" charset="0"/>
        </a:defRPr>
      </a:lvl5pPr>
      <a:lvl6pPr marL="457200" algn="l" defTabSz="1042988" rtl="0" fontAlgn="base">
        <a:spcBef>
          <a:spcPct val="0"/>
        </a:spcBef>
        <a:spcAft>
          <a:spcPct val="0"/>
        </a:spcAft>
        <a:defRPr sz="3000" b="1">
          <a:solidFill>
            <a:srgbClr val="004994"/>
          </a:solidFill>
          <a:latin typeface="Arial" charset="0"/>
        </a:defRPr>
      </a:lvl6pPr>
      <a:lvl7pPr marL="914400" algn="l" defTabSz="1042988" rtl="0" fontAlgn="base">
        <a:spcBef>
          <a:spcPct val="0"/>
        </a:spcBef>
        <a:spcAft>
          <a:spcPct val="0"/>
        </a:spcAft>
        <a:defRPr sz="3000" b="1">
          <a:solidFill>
            <a:srgbClr val="004994"/>
          </a:solidFill>
          <a:latin typeface="Arial" charset="0"/>
        </a:defRPr>
      </a:lvl7pPr>
      <a:lvl8pPr marL="1371600" algn="l" defTabSz="1042988" rtl="0" fontAlgn="base">
        <a:spcBef>
          <a:spcPct val="0"/>
        </a:spcBef>
        <a:spcAft>
          <a:spcPct val="0"/>
        </a:spcAft>
        <a:defRPr sz="3000" b="1">
          <a:solidFill>
            <a:srgbClr val="004994"/>
          </a:solidFill>
          <a:latin typeface="Arial" charset="0"/>
        </a:defRPr>
      </a:lvl8pPr>
      <a:lvl9pPr marL="1828800" algn="l" defTabSz="1042988" rtl="0" fontAlgn="base">
        <a:spcBef>
          <a:spcPct val="0"/>
        </a:spcBef>
        <a:spcAft>
          <a:spcPct val="0"/>
        </a:spcAft>
        <a:defRPr sz="3000" b="1">
          <a:solidFill>
            <a:srgbClr val="004994"/>
          </a:solidFill>
          <a:latin typeface="Arial" charset="0"/>
        </a:defRPr>
      </a:lvl9pPr>
    </p:titleStyle>
    <p:bodyStyle>
      <a:lvl1pPr marL="342900" indent="-342900" algn="l" defTabSz="1042988" rtl="0" eaLnBrk="0" fontAlgn="base" hangingPunct="0">
        <a:spcBef>
          <a:spcPct val="20000"/>
        </a:spcBef>
        <a:spcAft>
          <a:spcPct val="0"/>
        </a:spcAft>
        <a:buChar char="•"/>
        <a:defRPr sz="2400">
          <a:solidFill>
            <a:srgbClr val="555555"/>
          </a:solidFill>
          <a:latin typeface="+mn-lt"/>
          <a:ea typeface="+mn-ea"/>
          <a:cs typeface="+mn-cs"/>
        </a:defRPr>
      </a:lvl1pPr>
      <a:lvl2pPr marL="179388" indent="-177800" algn="l" defTabSz="1042988" rtl="0" eaLnBrk="0" fontAlgn="base" hangingPunct="0">
        <a:spcBef>
          <a:spcPct val="20000"/>
        </a:spcBef>
        <a:spcAft>
          <a:spcPct val="0"/>
        </a:spcAft>
        <a:buClr>
          <a:srgbClr val="004994"/>
        </a:buClr>
        <a:buChar char="•"/>
        <a:defRPr sz="2400">
          <a:solidFill>
            <a:srgbClr val="555555"/>
          </a:solidFill>
          <a:latin typeface="+mn-lt"/>
        </a:defRPr>
      </a:lvl2pPr>
      <a:lvl3pPr marL="365125" indent="-184150" algn="l" defTabSz="1042988" rtl="0" eaLnBrk="0" fontAlgn="base" hangingPunct="0">
        <a:spcBef>
          <a:spcPct val="20000"/>
        </a:spcBef>
        <a:spcAft>
          <a:spcPct val="0"/>
        </a:spcAft>
        <a:buChar char="•"/>
        <a:defRPr sz="2400">
          <a:solidFill>
            <a:srgbClr val="555555"/>
          </a:solidFill>
          <a:latin typeface="+mn-lt"/>
        </a:defRPr>
      </a:lvl3pPr>
      <a:lvl4pPr marL="549275" indent="-182563" algn="l" defTabSz="1042988" rtl="0" eaLnBrk="0" fontAlgn="base" hangingPunct="0">
        <a:spcBef>
          <a:spcPct val="20000"/>
        </a:spcBef>
        <a:spcAft>
          <a:spcPct val="0"/>
        </a:spcAft>
        <a:buChar char="•"/>
        <a:defRPr sz="2000">
          <a:solidFill>
            <a:srgbClr val="555555"/>
          </a:solidFill>
          <a:latin typeface="+mn-lt"/>
        </a:defRPr>
      </a:lvl4pPr>
      <a:lvl5pPr marL="719138" indent="-168275" algn="l" defTabSz="1042988" rtl="0" eaLnBrk="0" fontAlgn="base" hangingPunct="0">
        <a:spcBef>
          <a:spcPct val="20000"/>
        </a:spcBef>
        <a:spcAft>
          <a:spcPct val="0"/>
        </a:spcAft>
        <a:buChar char="•"/>
        <a:defRPr sz="2000">
          <a:solidFill>
            <a:srgbClr val="555555"/>
          </a:solidFill>
          <a:latin typeface="+mn-lt"/>
        </a:defRPr>
      </a:lvl5pPr>
      <a:lvl6pPr marL="1176338" indent="-168275" algn="l" defTabSz="1042988" rtl="0" fontAlgn="base">
        <a:spcBef>
          <a:spcPct val="20000"/>
        </a:spcBef>
        <a:spcAft>
          <a:spcPct val="0"/>
        </a:spcAft>
        <a:buChar char="•"/>
        <a:defRPr sz="2000">
          <a:solidFill>
            <a:srgbClr val="555555"/>
          </a:solidFill>
          <a:latin typeface="+mn-lt"/>
        </a:defRPr>
      </a:lvl6pPr>
      <a:lvl7pPr marL="1633538" indent="-168275" algn="l" defTabSz="1042988" rtl="0" fontAlgn="base">
        <a:spcBef>
          <a:spcPct val="20000"/>
        </a:spcBef>
        <a:spcAft>
          <a:spcPct val="0"/>
        </a:spcAft>
        <a:buChar char="•"/>
        <a:defRPr sz="2000">
          <a:solidFill>
            <a:srgbClr val="555555"/>
          </a:solidFill>
          <a:latin typeface="+mn-lt"/>
        </a:defRPr>
      </a:lvl7pPr>
      <a:lvl8pPr marL="2090738" indent="-168275" algn="l" defTabSz="1042988" rtl="0" fontAlgn="base">
        <a:spcBef>
          <a:spcPct val="20000"/>
        </a:spcBef>
        <a:spcAft>
          <a:spcPct val="0"/>
        </a:spcAft>
        <a:buChar char="•"/>
        <a:defRPr sz="2000">
          <a:solidFill>
            <a:srgbClr val="555555"/>
          </a:solidFill>
          <a:latin typeface="+mn-lt"/>
        </a:defRPr>
      </a:lvl8pPr>
      <a:lvl9pPr marL="2547938" indent="-168275" algn="l" defTabSz="1042988" rtl="0" fontAlgn="base">
        <a:spcBef>
          <a:spcPct val="20000"/>
        </a:spcBef>
        <a:spcAft>
          <a:spcPct val="0"/>
        </a:spcAft>
        <a:buChar char="•"/>
        <a:defRPr sz="20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a:extLst>
              <a:ext uri="{FF2B5EF4-FFF2-40B4-BE49-F238E27FC236}">
                <a16:creationId xmlns:a16="http://schemas.microsoft.com/office/drawing/2014/main" id="{F2E30BFA-CE3B-4648-B163-0F2ABB89914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spcBef>
                <a:spcPct val="20000"/>
              </a:spcBef>
              <a:buChar char="•"/>
              <a:defRPr sz="2400">
                <a:solidFill>
                  <a:srgbClr val="555555"/>
                </a:solidFill>
                <a:latin typeface="Arial" panose="020B0604020202020204" pitchFamily="34" charset="0"/>
              </a:defRPr>
            </a:lvl1pPr>
            <a:lvl2pPr marL="742950" indent="-285750" defTabSz="1042988">
              <a:spcBef>
                <a:spcPct val="20000"/>
              </a:spcBef>
              <a:buClr>
                <a:srgbClr val="004994"/>
              </a:buClr>
              <a:buChar char="•"/>
              <a:defRPr sz="2400">
                <a:solidFill>
                  <a:srgbClr val="555555"/>
                </a:solidFill>
                <a:latin typeface="Arial" panose="020B0604020202020204" pitchFamily="34" charset="0"/>
              </a:defRPr>
            </a:lvl2pPr>
            <a:lvl3pPr marL="1143000" indent="-228600" defTabSz="1042988">
              <a:spcBef>
                <a:spcPct val="20000"/>
              </a:spcBef>
              <a:buChar char="•"/>
              <a:defRPr sz="2400">
                <a:solidFill>
                  <a:srgbClr val="555555"/>
                </a:solidFill>
                <a:latin typeface="Arial" panose="020B0604020202020204" pitchFamily="34" charset="0"/>
              </a:defRPr>
            </a:lvl3pPr>
            <a:lvl4pPr marL="1600200" indent="-228600" defTabSz="1042988">
              <a:spcBef>
                <a:spcPct val="20000"/>
              </a:spcBef>
              <a:buChar char="•"/>
              <a:defRPr sz="2000">
                <a:solidFill>
                  <a:srgbClr val="555555"/>
                </a:solidFill>
                <a:latin typeface="Arial" panose="020B0604020202020204" pitchFamily="34" charset="0"/>
              </a:defRPr>
            </a:lvl4pPr>
            <a:lvl5pPr marL="2057400" indent="-228600" defTabSz="1042988">
              <a:spcBef>
                <a:spcPct val="20000"/>
              </a:spcBef>
              <a:buChar char="•"/>
              <a:defRPr sz="2000">
                <a:solidFill>
                  <a:srgbClr val="555555"/>
                </a:solidFill>
                <a:latin typeface="Arial" panose="020B0604020202020204" pitchFamily="34" charset="0"/>
              </a:defRPr>
            </a:lvl5pPr>
            <a:lvl6pPr marL="25146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29718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34290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38862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algn="r">
              <a:spcBef>
                <a:spcPct val="0"/>
              </a:spcBef>
              <a:buFontTx/>
              <a:buNone/>
            </a:pPr>
            <a:r>
              <a:rPr lang="de-DE" altLang="de-DE" sz="1800"/>
              <a:t>Beispiel 14</a:t>
            </a:r>
          </a:p>
        </p:txBody>
      </p:sp>
      <p:sp>
        <p:nvSpPr>
          <p:cNvPr id="5123" name="Titel 5">
            <a:extLst>
              <a:ext uri="{FF2B5EF4-FFF2-40B4-BE49-F238E27FC236}">
                <a16:creationId xmlns:a16="http://schemas.microsoft.com/office/drawing/2014/main" id="{314AAE30-D42E-4FF3-A89E-99C0B8EE0291}"/>
              </a:ext>
            </a:extLst>
          </p:cNvPr>
          <p:cNvSpPr>
            <a:spLocks noGrp="1" noChangeArrowheads="1"/>
          </p:cNvSpPr>
          <p:nvPr>
            <p:ph type="ctrTitle"/>
          </p:nvPr>
        </p:nvSpPr>
        <p:spPr/>
        <p:txBody>
          <a:bodyPr/>
          <a:lstStyle/>
          <a:p>
            <a:pPr eaLnBrk="1" hangingPunct="1"/>
            <a:r>
              <a:rPr lang="de-DE" altLang="de-DE"/>
              <a:t>Berufskrankheiten aus der Praxis</a:t>
            </a:r>
          </a:p>
        </p:txBody>
      </p:sp>
      <p:sp>
        <p:nvSpPr>
          <p:cNvPr id="5124" name="Untertitel 6">
            <a:extLst>
              <a:ext uri="{FF2B5EF4-FFF2-40B4-BE49-F238E27FC236}">
                <a16:creationId xmlns:a16="http://schemas.microsoft.com/office/drawing/2014/main" id="{05DA777E-2D15-48F1-AD73-2BBBEB2F4478}"/>
              </a:ext>
            </a:extLst>
          </p:cNvPr>
          <p:cNvSpPr>
            <a:spLocks noGrp="1" noChangeArrowheads="1"/>
          </p:cNvSpPr>
          <p:nvPr>
            <p:ph type="subTitle" idx="1"/>
          </p:nvPr>
        </p:nvSpPr>
        <p:spPr>
          <a:xfrm>
            <a:off x="3040063" y="3371850"/>
            <a:ext cx="5829300" cy="1752600"/>
          </a:xfrm>
        </p:spPr>
        <p:txBody>
          <a:bodyPr/>
          <a:lstStyle/>
          <a:p>
            <a:pPr marL="0" indent="0" eaLnBrk="1" hangingPunct="1">
              <a:buFontTx/>
              <a:buNone/>
            </a:pPr>
            <a:r>
              <a:rPr lang="de-DE" altLang="de-DE"/>
              <a:t>Carpaltunnel-Syndrom durch handwerkliche Arbeiten</a:t>
            </a:r>
          </a:p>
        </p:txBody>
      </p:sp>
      <p:pic>
        <p:nvPicPr>
          <p:cNvPr id="7" name="Picture 8">
            <a:extLst>
              <a:ext uri="{FF2B5EF4-FFF2-40B4-BE49-F238E27FC236}">
                <a16:creationId xmlns:a16="http://schemas.microsoft.com/office/drawing/2014/main" id="{6DCB8AFE-C238-4737-BDE0-4F5907822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6525466"/>
            <a:ext cx="771525" cy="814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a:extLst>
              <a:ext uri="{FF2B5EF4-FFF2-40B4-BE49-F238E27FC236}">
                <a16:creationId xmlns:a16="http://schemas.microsoft.com/office/drawing/2014/main" id="{BB525A5B-E01A-4463-8A27-8316131FC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6050" y="6534991"/>
            <a:ext cx="801462" cy="78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F59C60A4-9613-4149-8D02-147ACB2117AB}"/>
              </a:ext>
            </a:extLst>
          </p:cNvPr>
          <p:cNvSpPr>
            <a:spLocks noGrp="1" noChangeArrowheads="1"/>
          </p:cNvSpPr>
          <p:nvPr>
            <p:ph type="title"/>
          </p:nvPr>
        </p:nvSpPr>
        <p:spPr>
          <a:xfrm>
            <a:off x="506413" y="1457325"/>
            <a:ext cx="9574212" cy="595313"/>
          </a:xfrm>
        </p:spPr>
        <p:txBody>
          <a:bodyPr/>
          <a:lstStyle/>
          <a:p>
            <a:pPr eaLnBrk="1" hangingPunct="1"/>
            <a:r>
              <a:rPr lang="de-DE" altLang="de-DE"/>
              <a:t>Maßnahmen</a:t>
            </a:r>
          </a:p>
        </p:txBody>
      </p:sp>
      <p:sp>
        <p:nvSpPr>
          <p:cNvPr id="15363" name="Foliennummernplatzhalter 4">
            <a:extLst>
              <a:ext uri="{FF2B5EF4-FFF2-40B4-BE49-F238E27FC236}">
                <a16:creationId xmlns:a16="http://schemas.microsoft.com/office/drawing/2014/main" id="{C442F62D-31BC-4E6E-91F6-3D0C9BC771D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521CB8CC-BE81-4B5C-9995-82882D8053B7}" type="slidenum">
              <a:rPr lang="de-DE" altLang="de-DE" sz="1500" b="0" smtClean="0">
                <a:solidFill>
                  <a:schemeClr val="bg1"/>
                </a:solidFill>
              </a:rPr>
              <a:pPr/>
              <a:t>10</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7E778717-783F-46DE-B99C-115146265AAF}"/>
              </a:ext>
            </a:extLst>
          </p:cNvPr>
          <p:cNvSpPr>
            <a:spLocks noGrp="1"/>
          </p:cNvSpPr>
          <p:nvPr>
            <p:ph idx="1"/>
          </p:nvPr>
        </p:nvSpPr>
        <p:spPr>
          <a:xfrm>
            <a:off x="522288" y="2306638"/>
            <a:ext cx="9558337" cy="4575175"/>
          </a:xfrm>
        </p:spPr>
        <p:txBody>
          <a:bodyPr/>
          <a:lstStyle/>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Nach erfolgreicher Operation am Handgelenk wird die Beschäftigte mit der Montage der Gestelle und Tätigkeiten mit geringerer Hand-Arm-Belastung wie dem Dämpfen bzw. Bügeln der Sitze betraut.</a:t>
            </a:r>
          </a:p>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Die Beschäftigten werden rollierend an verschiedenen Arbeitsplätzen eingesetzt, teilweise ohne Belastung der Handgelenke.</a:t>
            </a:r>
          </a:p>
          <a:p>
            <a:pPr marL="0" indent="0">
              <a:lnSpc>
                <a:spcPct val="120000"/>
              </a:lnSpc>
              <a:spcBef>
                <a:spcPts val="600"/>
              </a:spcBef>
              <a:buFontTx/>
              <a:buNone/>
              <a:defRPr/>
            </a:pPr>
            <a:endParaRPr lang="de-DE" sz="1800" dirty="0">
              <a:solidFill>
                <a:schemeClr val="tx1"/>
              </a:solidFill>
            </a:endParaRPr>
          </a:p>
          <a:p>
            <a:pPr marL="366712" lvl="3" indent="0">
              <a:buFontTx/>
              <a:buNone/>
              <a:defRPr/>
            </a:pPr>
            <a:endParaRPr lang="de-DE" sz="1800" dirty="0">
              <a:solidFill>
                <a:schemeClr val="tx1"/>
              </a:solidFill>
            </a:endParaRPr>
          </a:p>
          <a:p>
            <a:pPr lvl="3">
              <a:buFont typeface="Arial" panose="020B0604020202020204" pitchFamily="34" charset="0"/>
              <a:buChar char="•"/>
              <a:defRPr/>
            </a:pPr>
            <a:endParaRPr lang="de-DE" sz="1800" dirty="0">
              <a:solidFill>
                <a:schemeClr val="tx1"/>
              </a:solidFill>
            </a:endParaRPr>
          </a:p>
          <a:p>
            <a:pPr marL="366712" lvl="3" indent="0">
              <a:buFontTx/>
              <a:buNone/>
              <a:defRPr/>
            </a:pPr>
            <a:endParaRPr lang="de-DE" sz="1800" dirty="0">
              <a:solidFill>
                <a:schemeClr val="tx1"/>
              </a:solidFill>
            </a:endParaRPr>
          </a:p>
          <a:p>
            <a:pPr marL="366712" lvl="3" indent="0">
              <a:buFontTx/>
              <a:buNone/>
              <a:defRPr/>
            </a:pPr>
            <a:endParaRPr lang="de-DE" sz="1800" dirty="0">
              <a:solidFill>
                <a:schemeClr val="tx1"/>
              </a:solidFill>
            </a:endParaRPr>
          </a:p>
          <a:p>
            <a:pPr marL="0" indent="0">
              <a:buFontTx/>
              <a:buNone/>
              <a:defRPr/>
            </a:pPr>
            <a:endParaRPr lang="de-DE" sz="16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4">
            <a:extLst>
              <a:ext uri="{FF2B5EF4-FFF2-40B4-BE49-F238E27FC236}">
                <a16:creationId xmlns:a16="http://schemas.microsoft.com/office/drawing/2014/main" id="{A56BD013-36F7-4C03-9330-DEDC738A49F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A84BD7C3-6F9E-4B88-AFAA-DEB928B45ED8}" type="slidenum">
              <a:rPr lang="de-DE" altLang="de-DE" sz="1500" b="0" smtClean="0">
                <a:solidFill>
                  <a:schemeClr val="bg1"/>
                </a:solidFill>
              </a:rPr>
              <a:pPr/>
              <a:t>11</a:t>
            </a:fld>
            <a:endParaRPr lang="de-DE" altLang="de-DE" sz="1500" b="0">
              <a:solidFill>
                <a:schemeClr val="bg1"/>
              </a:solidFill>
            </a:endParaRPr>
          </a:p>
        </p:txBody>
      </p:sp>
      <p:sp>
        <p:nvSpPr>
          <p:cNvPr id="16387" name="Titel 1">
            <a:extLst>
              <a:ext uri="{FF2B5EF4-FFF2-40B4-BE49-F238E27FC236}">
                <a16:creationId xmlns:a16="http://schemas.microsoft.com/office/drawing/2014/main" id="{63F8BEA2-DDCC-4D8E-9F1A-C63ECA49BDDA}"/>
              </a:ext>
            </a:extLst>
          </p:cNvPr>
          <p:cNvSpPr>
            <a:spLocks noGrp="1" noChangeArrowheads="1"/>
          </p:cNvSpPr>
          <p:nvPr>
            <p:ph type="title"/>
          </p:nvPr>
        </p:nvSpPr>
        <p:spPr>
          <a:xfrm>
            <a:off x="506413" y="1457325"/>
            <a:ext cx="9844087" cy="595313"/>
          </a:xfrm>
        </p:spPr>
        <p:txBody>
          <a:bodyPr/>
          <a:lstStyle/>
          <a:p>
            <a:pPr eaLnBrk="1" hangingPunct="1"/>
            <a:r>
              <a:rPr lang="de-DE" altLang="de-DE"/>
              <a:t>Wissensblock: Medizinische Hintergründe</a:t>
            </a:r>
          </a:p>
        </p:txBody>
      </p:sp>
      <p:sp>
        <p:nvSpPr>
          <p:cNvPr id="7" name="Inhaltsplatzhalter 2">
            <a:extLst>
              <a:ext uri="{FF2B5EF4-FFF2-40B4-BE49-F238E27FC236}">
                <a16:creationId xmlns:a16="http://schemas.microsoft.com/office/drawing/2014/main" id="{B890DF32-0320-41E7-9ECC-DD3BFAA44B09}"/>
              </a:ext>
            </a:extLst>
          </p:cNvPr>
          <p:cNvSpPr>
            <a:spLocks noGrp="1" noChangeArrowheads="1"/>
          </p:cNvSpPr>
          <p:nvPr>
            <p:ph idx="1"/>
          </p:nvPr>
        </p:nvSpPr>
        <p:spPr>
          <a:xfrm>
            <a:off x="522288" y="2314575"/>
            <a:ext cx="9155112" cy="4892675"/>
          </a:xfrm>
        </p:spPr>
        <p:txBody>
          <a:bodyPr/>
          <a:lstStyle/>
          <a:p>
            <a:pPr marL="0" indent="0">
              <a:lnSpc>
                <a:spcPct val="120000"/>
              </a:lnSpc>
              <a:spcBef>
                <a:spcPts val="600"/>
              </a:spcBef>
              <a:spcAft>
                <a:spcPts val="600"/>
              </a:spcAft>
              <a:buClr>
                <a:srgbClr val="004994"/>
              </a:buClr>
              <a:buFontTx/>
              <a:buNone/>
              <a:defRPr/>
            </a:pPr>
            <a:r>
              <a:rPr lang="de-DE" altLang="de-DE" sz="2000" dirty="0">
                <a:solidFill>
                  <a:schemeClr val="tx1"/>
                </a:solidFill>
              </a:rPr>
              <a:t>Der Carpaltunnel ist ein Kanal im Bereich des Handgelenks, der von Bindegewebe begrenzt wird. Durch diesen Kanal verlaufen die Beugesehnen zu den Fingern und der sogenannte </a:t>
            </a:r>
            <a:r>
              <a:rPr lang="de-DE" altLang="de-DE" sz="2000" dirty="0" err="1">
                <a:solidFill>
                  <a:schemeClr val="tx1"/>
                </a:solidFill>
              </a:rPr>
              <a:t>Medianusnerv</a:t>
            </a:r>
            <a:r>
              <a:rPr lang="de-DE" altLang="de-DE" sz="2000" dirty="0">
                <a:solidFill>
                  <a:schemeClr val="tx1"/>
                </a:solidFill>
              </a:rPr>
              <a:t>. Der </a:t>
            </a:r>
            <a:r>
              <a:rPr lang="de-DE" altLang="de-DE" sz="2000" dirty="0" err="1">
                <a:solidFill>
                  <a:schemeClr val="tx1"/>
                </a:solidFill>
              </a:rPr>
              <a:t>Medianusnerv</a:t>
            </a:r>
            <a:r>
              <a:rPr lang="de-DE" altLang="de-DE" sz="2000" dirty="0">
                <a:solidFill>
                  <a:schemeClr val="tx1"/>
                </a:solidFill>
              </a:rPr>
              <a:t> sorgt für Gefühlsempfindungen an Daumen, Zeige-, Mittel- und Teilen des Ringfingers.</a:t>
            </a:r>
          </a:p>
          <a:p>
            <a:pPr marL="0" indent="0">
              <a:lnSpc>
                <a:spcPct val="120000"/>
              </a:lnSpc>
              <a:spcBef>
                <a:spcPts val="600"/>
              </a:spcBef>
              <a:buClr>
                <a:srgbClr val="004994"/>
              </a:buClr>
              <a:buFontTx/>
              <a:buNone/>
              <a:defRPr/>
            </a:pPr>
            <a:r>
              <a:rPr lang="de-DE" altLang="de-DE" sz="2000" dirty="0">
                <a:solidFill>
                  <a:schemeClr val="tx1"/>
                </a:solidFill>
              </a:rPr>
              <a:t>Schädigende Einwirkungen, die zu einer Volumenzunahme mit Druckerhöhung im Carpaltunnel führen, werden durch folgende Charakteristika gekennzeichnet: </a:t>
            </a:r>
          </a:p>
          <a:p>
            <a:pPr>
              <a:lnSpc>
                <a:spcPct val="120000"/>
              </a:lnSpc>
              <a:spcBef>
                <a:spcPts val="600"/>
              </a:spcBef>
              <a:buClr>
                <a:srgbClr val="004994"/>
              </a:buClr>
              <a:buFont typeface="Arial" panose="020B0604020202020204" pitchFamily="34" charset="0"/>
              <a:buChar char="•"/>
              <a:defRPr/>
            </a:pPr>
            <a:r>
              <a:rPr lang="de-DE" altLang="de-DE" sz="2000" dirty="0">
                <a:solidFill>
                  <a:schemeClr val="tx1"/>
                </a:solidFill>
              </a:rPr>
              <a:t>sich schnell wiederholende Tätigkeiten mit Beugung und Streckung der Hände im Handgelenk oder </a:t>
            </a:r>
          </a:p>
          <a:p>
            <a:pPr>
              <a:lnSpc>
                <a:spcPct val="120000"/>
              </a:lnSpc>
              <a:spcBef>
                <a:spcPts val="600"/>
              </a:spcBef>
              <a:buClr>
                <a:srgbClr val="004994"/>
              </a:buClr>
              <a:buFont typeface="Arial" panose="020B0604020202020204" pitchFamily="34" charset="0"/>
              <a:buChar char="•"/>
              <a:defRPr/>
            </a:pPr>
            <a:r>
              <a:rPr lang="de-DE" altLang="de-DE" sz="2000" dirty="0">
                <a:solidFill>
                  <a:schemeClr val="tx1"/>
                </a:solidFill>
              </a:rPr>
              <a:t>erhöhter Kraftaufwand der Hände (kraftvolles Greifen) oder </a:t>
            </a:r>
          </a:p>
          <a:p>
            <a:pPr>
              <a:lnSpc>
                <a:spcPct val="120000"/>
              </a:lnSpc>
              <a:spcBef>
                <a:spcPts val="600"/>
              </a:spcBef>
              <a:buClr>
                <a:srgbClr val="004994"/>
              </a:buClr>
              <a:buFont typeface="Arial" panose="020B0604020202020204" pitchFamily="34" charset="0"/>
              <a:buChar char="•"/>
              <a:defRPr/>
            </a:pPr>
            <a:r>
              <a:rPr lang="de-DE" altLang="de-DE" sz="2000" dirty="0">
                <a:solidFill>
                  <a:schemeClr val="tx1"/>
                </a:solidFill>
              </a:rPr>
              <a:t>Einwirkung von Hand-Arm-Schwingungen, z. B. durch handgehaltene vibrierende Maschinen (wie z. B. Schrauber, Bohrer, Tacker, Trennschleifer).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4">
            <a:extLst>
              <a:ext uri="{FF2B5EF4-FFF2-40B4-BE49-F238E27FC236}">
                <a16:creationId xmlns:a16="http://schemas.microsoft.com/office/drawing/2014/main" id="{CBE8C3A2-058B-469E-949C-798314FF31C7}"/>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F77AE639-DF5D-48D1-88F2-ECEA4182C87D}" type="slidenum">
              <a:rPr lang="de-DE" altLang="de-DE" sz="1500" b="0" smtClean="0">
                <a:solidFill>
                  <a:schemeClr val="bg1"/>
                </a:solidFill>
              </a:rPr>
              <a:pPr/>
              <a:t>12</a:t>
            </a:fld>
            <a:endParaRPr lang="de-DE" altLang="de-DE" sz="1500" b="0">
              <a:solidFill>
                <a:schemeClr val="bg1"/>
              </a:solidFill>
            </a:endParaRPr>
          </a:p>
        </p:txBody>
      </p:sp>
      <p:sp>
        <p:nvSpPr>
          <p:cNvPr id="17411" name="Titel 1">
            <a:extLst>
              <a:ext uri="{FF2B5EF4-FFF2-40B4-BE49-F238E27FC236}">
                <a16:creationId xmlns:a16="http://schemas.microsoft.com/office/drawing/2014/main" id="{B7F84881-F5EF-43F4-8213-626D5C6FFA34}"/>
              </a:ext>
            </a:extLst>
          </p:cNvPr>
          <p:cNvSpPr>
            <a:spLocks noGrp="1" noChangeArrowheads="1"/>
          </p:cNvSpPr>
          <p:nvPr>
            <p:ph type="title"/>
          </p:nvPr>
        </p:nvSpPr>
        <p:spPr>
          <a:xfrm>
            <a:off x="506413" y="1457325"/>
            <a:ext cx="9844087" cy="595313"/>
          </a:xfrm>
        </p:spPr>
        <p:txBody>
          <a:bodyPr/>
          <a:lstStyle/>
          <a:p>
            <a:pPr eaLnBrk="1" hangingPunct="1"/>
            <a:r>
              <a:rPr lang="de-DE" altLang="de-DE"/>
              <a:t>Wissensblock:</a:t>
            </a:r>
            <a:r>
              <a:rPr lang="de-DE" altLang="de-DE">
                <a:solidFill>
                  <a:srgbClr val="FF0000"/>
                </a:solidFill>
              </a:rPr>
              <a:t> </a:t>
            </a:r>
            <a:r>
              <a:rPr lang="de-DE" altLang="de-DE"/>
              <a:t>Medizinische Hintergründe</a:t>
            </a:r>
          </a:p>
        </p:txBody>
      </p:sp>
      <p:sp>
        <p:nvSpPr>
          <p:cNvPr id="17412" name="Inhaltsplatzhalter 2">
            <a:extLst>
              <a:ext uri="{FF2B5EF4-FFF2-40B4-BE49-F238E27FC236}">
                <a16:creationId xmlns:a16="http://schemas.microsoft.com/office/drawing/2014/main" id="{87042534-95DE-4C0D-96B8-0549F23333C1}"/>
              </a:ext>
            </a:extLst>
          </p:cNvPr>
          <p:cNvSpPr>
            <a:spLocks noGrp="1" noChangeArrowheads="1"/>
          </p:cNvSpPr>
          <p:nvPr>
            <p:ph idx="1"/>
          </p:nvPr>
        </p:nvSpPr>
        <p:spPr>
          <a:xfrm>
            <a:off x="522288" y="2314575"/>
            <a:ext cx="8747125" cy="4892675"/>
          </a:xfrm>
        </p:spPr>
        <p:txBody>
          <a:bodyPr/>
          <a:lstStyle/>
          <a:p>
            <a:pPr marL="0" indent="0">
              <a:lnSpc>
                <a:spcPct val="120000"/>
              </a:lnSpc>
              <a:spcBef>
                <a:spcPts val="600"/>
              </a:spcBef>
              <a:buClr>
                <a:srgbClr val="004994"/>
              </a:buClr>
              <a:buFontTx/>
              <a:buNone/>
            </a:pPr>
            <a:r>
              <a:rPr lang="de-DE" altLang="de-DE" sz="2000" dirty="0">
                <a:solidFill>
                  <a:schemeClr val="tx1"/>
                </a:solidFill>
              </a:rPr>
              <a:t>Das Carpaltunnelsyndrom-Risiko erhöht sich bei Kombination von zwei oder drei dieser Faktoren. Insbesondere beim Umgang mit handgehaltenen vibrierenden Werkzeugen ist davon auszugehen, dass diese mit Kraftaufwand der Fingerbeuger und mit entsprechenden Zwangshaltungen der Finger und im Handgelenk festgehalten werden müssen, sodass sich hier mehrere Expositionskomponenten überlagern.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F6D51CAA-1E59-4E7A-A803-72672B66CE69}"/>
              </a:ext>
            </a:extLst>
          </p:cNvPr>
          <p:cNvSpPr>
            <a:spLocks noGrp="1" noChangeArrowheads="1"/>
          </p:cNvSpPr>
          <p:nvPr>
            <p:ph type="title"/>
          </p:nvPr>
        </p:nvSpPr>
        <p:spPr>
          <a:xfrm>
            <a:off x="506413" y="1457325"/>
            <a:ext cx="9574212" cy="595313"/>
          </a:xfrm>
        </p:spPr>
        <p:txBody>
          <a:bodyPr/>
          <a:lstStyle/>
          <a:p>
            <a:pPr eaLnBrk="1" hangingPunct="1"/>
            <a:r>
              <a:rPr lang="de-DE" altLang="de-DE"/>
              <a:t>Fragen für die Diskussionsrunde</a:t>
            </a:r>
          </a:p>
        </p:txBody>
      </p:sp>
      <p:sp>
        <p:nvSpPr>
          <p:cNvPr id="18435" name="Foliennummernplatzhalter 4">
            <a:extLst>
              <a:ext uri="{FF2B5EF4-FFF2-40B4-BE49-F238E27FC236}">
                <a16:creationId xmlns:a16="http://schemas.microsoft.com/office/drawing/2014/main" id="{567D5186-F85F-462B-80A6-A784D00A8D4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BC1EBA6E-0062-44B7-913B-2B2522380BF0}" type="slidenum">
              <a:rPr lang="de-DE" altLang="de-DE" sz="1500" b="0" smtClean="0">
                <a:solidFill>
                  <a:schemeClr val="bg1"/>
                </a:solidFill>
              </a:rPr>
              <a:pPr/>
              <a:t>13</a:t>
            </a:fld>
            <a:endParaRPr lang="de-DE" altLang="de-DE" sz="1500" b="0">
              <a:solidFill>
                <a:schemeClr val="bg1"/>
              </a:solidFill>
            </a:endParaRPr>
          </a:p>
        </p:txBody>
      </p:sp>
      <p:sp>
        <p:nvSpPr>
          <p:cNvPr id="18436" name="Inhaltsplatzhalter 2">
            <a:extLst>
              <a:ext uri="{FF2B5EF4-FFF2-40B4-BE49-F238E27FC236}">
                <a16:creationId xmlns:a16="http://schemas.microsoft.com/office/drawing/2014/main" id="{5DC945EA-64AD-45A1-AD88-9D9795EA7A9C}"/>
              </a:ext>
            </a:extLst>
          </p:cNvPr>
          <p:cNvSpPr>
            <a:spLocks noGrp="1" noChangeArrowheads="1"/>
          </p:cNvSpPr>
          <p:nvPr>
            <p:ph idx="1"/>
          </p:nvPr>
        </p:nvSpPr>
        <p:spPr>
          <a:xfrm>
            <a:off x="522288" y="2305050"/>
            <a:ext cx="8983662" cy="5032375"/>
          </a:xfrm>
        </p:spPr>
        <p:txBody>
          <a:bodyPr/>
          <a:lstStyle/>
          <a:p>
            <a:pPr>
              <a:lnSpc>
                <a:spcPct val="120000"/>
              </a:lnSpc>
              <a:spcBef>
                <a:spcPts val="300"/>
              </a:spcBef>
              <a:buClr>
                <a:srgbClr val="004994"/>
              </a:buClr>
            </a:pPr>
            <a:r>
              <a:rPr lang="de-DE" altLang="de-DE" sz="2000" dirty="0">
                <a:solidFill>
                  <a:schemeClr val="tx1"/>
                </a:solidFill>
              </a:rPr>
              <a:t>Bei welchen Tätigkeiten setzen wir handgehaltene vibrierende Werkzeuge ein (Hand-Arm-Schwingungen)?</a:t>
            </a:r>
          </a:p>
          <a:p>
            <a:pPr>
              <a:lnSpc>
                <a:spcPct val="120000"/>
              </a:lnSpc>
              <a:spcBef>
                <a:spcPts val="300"/>
              </a:spcBef>
              <a:buClr>
                <a:srgbClr val="004994"/>
              </a:buClr>
            </a:pPr>
            <a:r>
              <a:rPr lang="de-DE" altLang="de-DE" sz="2000" dirty="0">
                <a:solidFill>
                  <a:schemeClr val="tx1"/>
                </a:solidFill>
              </a:rPr>
              <a:t>Haben wir Arbeitsplätze, zum Beispiel in der Montage, an denen ein erhöhter manueller Kraftaufwand erforderlich ist?</a:t>
            </a:r>
          </a:p>
          <a:p>
            <a:pPr>
              <a:lnSpc>
                <a:spcPct val="120000"/>
              </a:lnSpc>
              <a:spcBef>
                <a:spcPts val="300"/>
              </a:spcBef>
              <a:buClr>
                <a:srgbClr val="004994"/>
              </a:buClr>
            </a:pPr>
            <a:r>
              <a:rPr lang="de-DE" altLang="de-DE" sz="2000" dirty="0">
                <a:solidFill>
                  <a:schemeClr val="tx1"/>
                </a:solidFill>
              </a:rPr>
              <a:t>Haben wir Tätigkeiten, die mit einem schnellen Beugen und Strecken der Handgelenke verbunden sind? </a:t>
            </a:r>
          </a:p>
          <a:p>
            <a:pPr>
              <a:lnSpc>
                <a:spcPct val="120000"/>
              </a:lnSpc>
              <a:spcBef>
                <a:spcPts val="300"/>
              </a:spcBef>
              <a:buClr>
                <a:srgbClr val="004994"/>
              </a:buClr>
            </a:pPr>
            <a:r>
              <a:rPr lang="de-DE" altLang="de-DE" sz="2000" dirty="0">
                <a:solidFill>
                  <a:schemeClr val="tx1"/>
                </a:solidFill>
              </a:rPr>
              <a:t>Setzen wir bei unseren Arbeiten bereits ergonomische Handwerkzeuge ein? </a:t>
            </a:r>
            <a:br>
              <a:rPr lang="de-DE" altLang="de-DE" sz="2000" dirty="0">
                <a:solidFill>
                  <a:schemeClr val="tx1"/>
                </a:solidFill>
              </a:rPr>
            </a:br>
            <a:r>
              <a:rPr lang="de-DE" altLang="de-DE" sz="2000" dirty="0">
                <a:solidFill>
                  <a:schemeClr val="tx1"/>
                </a:solidFill>
              </a:rPr>
              <a:t>Wenn nein, warum nicht?</a:t>
            </a:r>
          </a:p>
          <a:p>
            <a:pPr>
              <a:lnSpc>
                <a:spcPct val="120000"/>
              </a:lnSpc>
              <a:spcBef>
                <a:spcPts val="300"/>
              </a:spcBef>
              <a:buClr>
                <a:srgbClr val="004994"/>
              </a:buClr>
            </a:pPr>
            <a:r>
              <a:rPr lang="de-DE" altLang="de-DE" sz="2000" dirty="0">
                <a:solidFill>
                  <a:schemeClr val="tx1"/>
                </a:solidFill>
              </a:rPr>
              <a:t>Gibt es Verbesserungsvorschläge?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9B0D780E-14DD-4422-9D48-B08B822C354B}"/>
              </a:ext>
            </a:extLst>
          </p:cNvPr>
          <p:cNvSpPr>
            <a:spLocks noGrp="1" noChangeArrowheads="1"/>
          </p:cNvSpPr>
          <p:nvPr>
            <p:ph type="title" idx="4294967295"/>
          </p:nvPr>
        </p:nvSpPr>
        <p:spPr>
          <a:xfrm>
            <a:off x="520700" y="1457325"/>
            <a:ext cx="9574213" cy="595313"/>
          </a:xfrm>
        </p:spPr>
        <p:txBody>
          <a:bodyPr/>
          <a:lstStyle/>
          <a:p>
            <a:pPr eaLnBrk="1" hangingPunct="1"/>
            <a:r>
              <a:rPr lang="de-DE" altLang="de-DE"/>
              <a:t>Arbeitssituation</a:t>
            </a:r>
          </a:p>
        </p:txBody>
      </p:sp>
      <p:sp>
        <p:nvSpPr>
          <p:cNvPr id="6147" name="Datumsplatzhalter 3">
            <a:extLst>
              <a:ext uri="{FF2B5EF4-FFF2-40B4-BE49-F238E27FC236}">
                <a16:creationId xmlns:a16="http://schemas.microsoft.com/office/drawing/2014/main" id="{75919C17-718D-472F-9355-EB9C26DF61D3}"/>
              </a:ext>
            </a:extLst>
          </p:cNvPr>
          <p:cNvSpPr txBox="1">
            <a:spLocks noGrp="1"/>
          </p:cNvSpPr>
          <p:nvPr/>
        </p:nvSpPr>
        <p:spPr bwMode="auto">
          <a:xfrm>
            <a:off x="6064250" y="7023100"/>
            <a:ext cx="2133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endParaRPr lang="de-DE" altLang="de-DE" sz="1400" b="0">
              <a:solidFill>
                <a:schemeClr val="bg1"/>
              </a:solidFill>
            </a:endParaRPr>
          </a:p>
        </p:txBody>
      </p:sp>
      <p:sp>
        <p:nvSpPr>
          <p:cNvPr id="6148" name="Foliennummernplatzhalter 4">
            <a:extLst>
              <a:ext uri="{FF2B5EF4-FFF2-40B4-BE49-F238E27FC236}">
                <a16:creationId xmlns:a16="http://schemas.microsoft.com/office/drawing/2014/main" id="{0F084C8B-2560-4779-BF82-5E7F64C3A05B}"/>
              </a:ext>
            </a:extLst>
          </p:cNvPr>
          <p:cNvSpPr txBox="1">
            <a:spLocks noGrp="1"/>
          </p:cNvSpPr>
          <p:nvPr/>
        </p:nvSpPr>
        <p:spPr bwMode="auto">
          <a:xfrm>
            <a:off x="8580438" y="7023100"/>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r>
              <a:rPr lang="de-DE" altLang="de-DE" sz="1500" b="0">
                <a:solidFill>
                  <a:schemeClr val="bg1"/>
                </a:solidFill>
              </a:rPr>
              <a:t>Seite </a:t>
            </a:r>
            <a:fld id="{362ADBD4-496E-4D62-BB22-1657C2EF32AF}" type="slidenum">
              <a:rPr lang="de-DE" altLang="de-DE" sz="1500" b="0">
                <a:solidFill>
                  <a:schemeClr val="bg1"/>
                </a:solidFill>
              </a:rPr>
              <a:pPr algn="r" eaLnBrk="1" hangingPunct="1"/>
              <a:t>2</a:t>
            </a:fld>
            <a:endParaRPr lang="de-DE" altLang="de-DE" sz="1500" b="0">
              <a:solidFill>
                <a:schemeClr val="bg1"/>
              </a:solidFill>
            </a:endParaRPr>
          </a:p>
        </p:txBody>
      </p:sp>
      <p:sp>
        <p:nvSpPr>
          <p:cNvPr id="5125" name="Rechteck 6">
            <a:extLst>
              <a:ext uri="{FF2B5EF4-FFF2-40B4-BE49-F238E27FC236}">
                <a16:creationId xmlns:a16="http://schemas.microsoft.com/office/drawing/2014/main" id="{8F2ADAA4-DFDC-4C95-8A6D-68C150DD8726}"/>
              </a:ext>
            </a:extLst>
          </p:cNvPr>
          <p:cNvSpPr>
            <a:spLocks noChangeArrowheads="1"/>
          </p:cNvSpPr>
          <p:nvPr/>
        </p:nvSpPr>
        <p:spPr bwMode="auto">
          <a:xfrm>
            <a:off x="503238" y="2052638"/>
            <a:ext cx="87376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defRPr/>
            </a:pPr>
            <a:r>
              <a:rPr lang="de-DE" altLang="de-DE" sz="2000" dirty="0">
                <a:solidFill>
                  <a:schemeClr val="tx1"/>
                </a:solidFill>
              </a:rPr>
              <a:t>Person</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Beschäftigte, 45 Jahre alt</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ausgebildete Industriepolsterin</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seit 19 Jahren im Betrieb als Polsterin am Fließband tätig</a:t>
            </a:r>
          </a:p>
        </p:txBody>
      </p:sp>
      <p:sp>
        <p:nvSpPr>
          <p:cNvPr id="6150" name="Rechteck 7">
            <a:extLst>
              <a:ext uri="{FF2B5EF4-FFF2-40B4-BE49-F238E27FC236}">
                <a16:creationId xmlns:a16="http://schemas.microsoft.com/office/drawing/2014/main" id="{C129B49D-8BBA-43E9-925C-17CB5B026C46}"/>
              </a:ext>
            </a:extLst>
          </p:cNvPr>
          <p:cNvSpPr>
            <a:spLocks noChangeArrowheads="1"/>
          </p:cNvSpPr>
          <p:nvPr/>
        </p:nvSpPr>
        <p:spPr bwMode="auto">
          <a:xfrm>
            <a:off x="517525" y="3814763"/>
            <a:ext cx="86423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2000" dirty="0">
                <a:solidFill>
                  <a:schemeClr val="tx1"/>
                </a:solidFill>
              </a:rPr>
              <a:t>Aufgabe/Tätigkeit</a:t>
            </a:r>
          </a:p>
          <a:p>
            <a:pPr>
              <a:lnSpc>
                <a:spcPct val="120000"/>
              </a:lnSpc>
              <a:spcBef>
                <a:spcPts val="600"/>
              </a:spcBef>
              <a:buClr>
                <a:srgbClr val="004994"/>
              </a:buClr>
            </a:pPr>
            <a:r>
              <a:rPr lang="de-DE" altLang="de-DE" sz="2000" b="0" dirty="0">
                <a:solidFill>
                  <a:schemeClr val="tx1"/>
                </a:solidFill>
              </a:rPr>
              <a:t>Die Beschäftigte arbeitet am Fließband und polstert hier Sitzflächen und </a:t>
            </a:r>
            <a:br>
              <a:rPr lang="de-DE" altLang="de-DE" sz="2000" b="0" dirty="0">
                <a:solidFill>
                  <a:schemeClr val="tx1"/>
                </a:solidFill>
              </a:rPr>
            </a:br>
            <a:r>
              <a:rPr lang="de-DE" altLang="de-DE" sz="2000" b="0" dirty="0">
                <a:solidFill>
                  <a:schemeClr val="tx1"/>
                </a:solidFill>
              </a:rPr>
              <a:t>-lehnen von Vordersitzen für die Automobilindustrie. Gelegentlich hilft sie auch an anderen Arbeitsplätzen, z. B. bei der Montage der Sitzgestelle oder der Sitzverstellung der Vordersitze, aus.</a:t>
            </a:r>
          </a:p>
          <a:p>
            <a:pPr>
              <a:lnSpc>
                <a:spcPct val="120000"/>
              </a:lnSpc>
              <a:spcBef>
                <a:spcPts val="600"/>
              </a:spcBef>
              <a:buClr>
                <a:srgbClr val="004994"/>
              </a:buClr>
            </a:pPr>
            <a:r>
              <a:rPr lang="de-DE" altLang="de-DE" sz="2000" b="0" dirty="0">
                <a:solidFill>
                  <a:schemeClr val="tx1"/>
                </a:solidFill>
              </a:rPr>
              <a:t>Ihre Tätigkeit ist verbunden mit Handarbeiten, die häufige kurzzyklische Wiederholungen, Kraftaufwand und Hand-Arm-Schwingungen beinhalten.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DDFC7B5-4C68-4309-A04E-07AD86B1D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163" y="1549400"/>
            <a:ext cx="5144889" cy="5148000"/>
          </a:xfrm>
          <a:prstGeom prst="rect">
            <a:avLst/>
          </a:prstGeom>
        </p:spPr>
      </p:pic>
      <p:sp>
        <p:nvSpPr>
          <p:cNvPr id="7171" name="Titel 1">
            <a:extLst>
              <a:ext uri="{FF2B5EF4-FFF2-40B4-BE49-F238E27FC236}">
                <a16:creationId xmlns:a16="http://schemas.microsoft.com/office/drawing/2014/main" id="{8A37D535-2F24-45E6-8947-F6D97841412F}"/>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7172" name="Foliennummernplatzhalter 4">
            <a:extLst>
              <a:ext uri="{FF2B5EF4-FFF2-40B4-BE49-F238E27FC236}">
                <a16:creationId xmlns:a16="http://schemas.microsoft.com/office/drawing/2014/main" id="{C68CBC31-C455-48A6-AB03-0980553ED16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CBD7206D-4FE3-42C3-BDB1-688176C0A2A9}" type="slidenum">
              <a:rPr lang="de-DE" altLang="de-DE" sz="1500" b="0" smtClean="0">
                <a:solidFill>
                  <a:schemeClr val="bg1"/>
                </a:solidFill>
              </a:rPr>
              <a:pPr/>
              <a:t>3</a:t>
            </a:fld>
            <a:endParaRPr lang="de-DE" altLang="de-DE" sz="1500" b="0">
              <a:solidFill>
                <a:schemeClr val="bg1"/>
              </a:solidFill>
            </a:endParaRPr>
          </a:p>
        </p:txBody>
      </p:sp>
      <p:sp>
        <p:nvSpPr>
          <p:cNvPr id="7173" name="Rechteck 6">
            <a:extLst>
              <a:ext uri="{FF2B5EF4-FFF2-40B4-BE49-F238E27FC236}">
                <a16:creationId xmlns:a16="http://schemas.microsoft.com/office/drawing/2014/main" id="{5D0F5C92-75B4-4B13-9EC2-FEB3711BC5E8}"/>
              </a:ext>
            </a:extLst>
          </p:cNvPr>
          <p:cNvSpPr>
            <a:spLocks noChangeArrowheads="1"/>
          </p:cNvSpPr>
          <p:nvPr/>
        </p:nvSpPr>
        <p:spPr bwMode="auto">
          <a:xfrm>
            <a:off x="965200" y="2209800"/>
            <a:ext cx="38481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Die Polsterin überzieht den Schaumstoffkern der Polsterung mit dem Bezug. Dazu führt sie den Kunststoffkeder* am Sitzbezug in die Sitzschale ein und krempelt ihn mit hohem Kraftaufwand um. </a:t>
            </a:r>
            <a:br>
              <a:rPr lang="de-DE" altLang="de-DE" sz="1800" b="0" dirty="0">
                <a:solidFill>
                  <a:schemeClr val="tx1"/>
                </a:solidFill>
              </a:rPr>
            </a:br>
            <a:r>
              <a:rPr lang="de-DE" altLang="de-DE" sz="1800" b="0" dirty="0">
                <a:solidFill>
                  <a:schemeClr val="tx1"/>
                </a:solidFill>
              </a:rPr>
              <a:t>Pro Arbeitsgang stehen ihr hierfür 35 Sekunden zur Verfügung.</a:t>
            </a:r>
          </a:p>
          <a:p>
            <a:pPr>
              <a:lnSpc>
                <a:spcPct val="120000"/>
              </a:lnSpc>
              <a:spcBef>
                <a:spcPts val="600"/>
              </a:spcBef>
              <a:buClr>
                <a:srgbClr val="004994"/>
              </a:buClr>
            </a:pPr>
            <a:endParaRPr lang="de-DE" altLang="de-DE" sz="1800" b="0" dirty="0">
              <a:solidFill>
                <a:schemeClr val="tx1"/>
              </a:solidFill>
            </a:endParaRPr>
          </a:p>
          <a:p>
            <a:pPr>
              <a:lnSpc>
                <a:spcPct val="120000"/>
              </a:lnSpc>
              <a:spcBef>
                <a:spcPts val="600"/>
              </a:spcBef>
              <a:buClr>
                <a:srgbClr val="004994"/>
              </a:buClr>
            </a:pPr>
            <a:endParaRPr lang="de-DE" altLang="de-DE" sz="1800" b="0" dirty="0">
              <a:solidFill>
                <a:schemeClr val="tx1"/>
              </a:solidFill>
            </a:endParaRPr>
          </a:p>
          <a:p>
            <a:pPr>
              <a:lnSpc>
                <a:spcPct val="120000"/>
              </a:lnSpc>
              <a:spcBef>
                <a:spcPts val="600"/>
              </a:spcBef>
              <a:buClr>
                <a:srgbClr val="004994"/>
              </a:buClr>
            </a:pPr>
            <a:endParaRPr lang="de-DE" altLang="de-DE" sz="1800" b="0" dirty="0">
              <a:solidFill>
                <a:schemeClr val="tx1"/>
              </a:solidFill>
            </a:endParaRPr>
          </a:p>
          <a:p>
            <a:pPr>
              <a:lnSpc>
                <a:spcPct val="120000"/>
              </a:lnSpc>
              <a:spcBef>
                <a:spcPts val="600"/>
              </a:spcBef>
              <a:buClr>
                <a:srgbClr val="004994"/>
              </a:buClr>
            </a:pPr>
            <a:r>
              <a:rPr lang="de-DE" altLang="de-DE" sz="1200" b="0" dirty="0">
                <a:solidFill>
                  <a:schemeClr val="tx1"/>
                </a:solidFill>
              </a:rPr>
              <a:t>* Wulst zum Veredeln von Nähten und zur Nahtverstärkung </a:t>
            </a:r>
            <a:endParaRPr lang="de-DE" altLang="de-DE" sz="1800" b="0" dirty="0">
              <a:solidFill>
                <a:schemeClr val="tx1"/>
              </a:solidFill>
            </a:endParaRPr>
          </a:p>
        </p:txBody>
      </p:sp>
      <p:sp>
        <p:nvSpPr>
          <p:cNvPr id="7174" name="Ellipse 15">
            <a:extLst>
              <a:ext uri="{FF2B5EF4-FFF2-40B4-BE49-F238E27FC236}">
                <a16:creationId xmlns:a16="http://schemas.microsoft.com/office/drawing/2014/main" id="{918ACEB0-8E10-4592-94E7-1693A5EDA3B1}"/>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1</a:t>
            </a:r>
            <a:endParaRPr lang="de-DE" altLang="de-DE" sz="1400">
              <a:solidFill>
                <a:schemeClr val="bg1"/>
              </a:solidFill>
            </a:endParaRPr>
          </a:p>
        </p:txBody>
      </p:sp>
      <p:sp>
        <p:nvSpPr>
          <p:cNvPr id="7175" name="Rectangle 13">
            <a:extLst>
              <a:ext uri="{FF2B5EF4-FFF2-40B4-BE49-F238E27FC236}">
                <a16:creationId xmlns:a16="http://schemas.microsoft.com/office/drawing/2014/main" id="{F2A29E32-90FA-4F22-A8ED-9D1095678B83}"/>
              </a:ext>
            </a:extLst>
          </p:cNvPr>
          <p:cNvSpPr>
            <a:spLocks noChangeArrowheads="1"/>
          </p:cNvSpPr>
          <p:nvPr/>
        </p:nvSpPr>
        <p:spPr bwMode="auto">
          <a:xfrm>
            <a:off x="0" y="0"/>
            <a:ext cx="106886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
        <p:nvSpPr>
          <p:cNvPr id="7176" name="Rechteck 8">
            <a:extLst>
              <a:ext uri="{FF2B5EF4-FFF2-40B4-BE49-F238E27FC236}">
                <a16:creationId xmlns:a16="http://schemas.microsoft.com/office/drawing/2014/main" id="{E953B20C-E215-4C51-86FB-F5EC9F420BEF}"/>
              </a:ext>
            </a:extLst>
          </p:cNvPr>
          <p:cNvSpPr>
            <a:spLocks noChangeArrowheads="1"/>
          </p:cNvSpPr>
          <p:nvPr/>
        </p:nvSpPr>
        <p:spPr bwMode="auto">
          <a:xfrm>
            <a:off x="5237163" y="1554163"/>
            <a:ext cx="5148262" cy="5143236"/>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4CBBE54-2F7A-447C-99FB-EE810766B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1549400"/>
            <a:ext cx="5148000" cy="5148000"/>
          </a:xfrm>
          <a:prstGeom prst="rect">
            <a:avLst/>
          </a:prstGeom>
        </p:spPr>
      </p:pic>
      <p:sp>
        <p:nvSpPr>
          <p:cNvPr id="9219" name="Foliennummernplatzhalter 4">
            <a:extLst>
              <a:ext uri="{FF2B5EF4-FFF2-40B4-BE49-F238E27FC236}">
                <a16:creationId xmlns:a16="http://schemas.microsoft.com/office/drawing/2014/main" id="{781099AD-2101-4218-A5BD-2B3926F3DE9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B15E904C-CE50-4DB3-8D5F-C86DAB50A7E1}" type="slidenum">
              <a:rPr lang="de-DE" altLang="de-DE" sz="1500" b="0" smtClean="0">
                <a:solidFill>
                  <a:schemeClr val="bg1"/>
                </a:solidFill>
              </a:rPr>
              <a:pPr/>
              <a:t>4</a:t>
            </a:fld>
            <a:endParaRPr lang="de-DE" altLang="de-DE" sz="1500" b="0">
              <a:solidFill>
                <a:schemeClr val="bg1"/>
              </a:solidFill>
            </a:endParaRPr>
          </a:p>
        </p:txBody>
      </p:sp>
      <p:sp>
        <p:nvSpPr>
          <p:cNvPr id="9220" name="Rechteck 6">
            <a:extLst>
              <a:ext uri="{FF2B5EF4-FFF2-40B4-BE49-F238E27FC236}">
                <a16:creationId xmlns:a16="http://schemas.microsoft.com/office/drawing/2014/main" id="{C5FBF1E1-B696-47D5-A2D0-72CC8DC3C10A}"/>
              </a:ext>
            </a:extLst>
          </p:cNvPr>
          <p:cNvSpPr>
            <a:spLocks noChangeArrowheads="1"/>
          </p:cNvSpPr>
          <p:nvPr/>
        </p:nvSpPr>
        <p:spPr bwMode="auto">
          <a:xfrm>
            <a:off x="965200" y="2209800"/>
            <a:ext cx="3773488"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Zum Umkrempeln und zum Einhängen des Keders muss die Polsterin die Handbewegung mit Abwinkeln im Handgelenk ca. 28 mal pro Sitz und Lehne unter großem Kraftaufwand ausführen.</a:t>
            </a:r>
          </a:p>
        </p:txBody>
      </p:sp>
      <p:sp>
        <p:nvSpPr>
          <p:cNvPr id="9221" name="Ellipse 15">
            <a:extLst>
              <a:ext uri="{FF2B5EF4-FFF2-40B4-BE49-F238E27FC236}">
                <a16:creationId xmlns:a16="http://schemas.microsoft.com/office/drawing/2014/main" id="{25D50486-E3EE-4F6A-8011-B4B42F555318}"/>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2</a:t>
            </a:r>
            <a:endParaRPr lang="de-DE" altLang="de-DE" sz="1400">
              <a:solidFill>
                <a:schemeClr val="bg1"/>
              </a:solidFill>
            </a:endParaRPr>
          </a:p>
        </p:txBody>
      </p:sp>
      <p:sp>
        <p:nvSpPr>
          <p:cNvPr id="9222" name="Rechteck 13">
            <a:extLst>
              <a:ext uri="{FF2B5EF4-FFF2-40B4-BE49-F238E27FC236}">
                <a16:creationId xmlns:a16="http://schemas.microsoft.com/office/drawing/2014/main" id="{FD4E0537-9EAD-4106-B083-E15629C3B2BF}"/>
              </a:ext>
            </a:extLst>
          </p:cNvPr>
          <p:cNvSpPr>
            <a:spLocks noChangeArrowheads="1"/>
          </p:cNvSpPr>
          <p:nvPr/>
        </p:nvSpPr>
        <p:spPr bwMode="auto">
          <a:xfrm>
            <a:off x="5232400"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
        <p:nvSpPr>
          <p:cNvPr id="9223" name="Titel 1">
            <a:extLst>
              <a:ext uri="{FF2B5EF4-FFF2-40B4-BE49-F238E27FC236}">
                <a16:creationId xmlns:a16="http://schemas.microsoft.com/office/drawing/2014/main" id="{AD754EC4-CD8F-4280-BBC9-0B01EDA86660}"/>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9224" name="Rectangle 11">
            <a:extLst>
              <a:ext uri="{FF2B5EF4-FFF2-40B4-BE49-F238E27FC236}">
                <a16:creationId xmlns:a16="http://schemas.microsoft.com/office/drawing/2014/main" id="{75F739A2-CA4D-41F0-A9EF-E05E7A46B051}"/>
              </a:ext>
            </a:extLst>
          </p:cNvPr>
          <p:cNvSpPr>
            <a:spLocks noChangeArrowheads="1"/>
          </p:cNvSpPr>
          <p:nvPr/>
        </p:nvSpPr>
        <p:spPr bwMode="auto">
          <a:xfrm>
            <a:off x="0" y="0"/>
            <a:ext cx="106886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D35B828-8070-4984-B2C6-24D19F01A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1549400"/>
            <a:ext cx="5148000" cy="5151113"/>
          </a:xfrm>
          <a:prstGeom prst="rect">
            <a:avLst/>
          </a:prstGeom>
        </p:spPr>
      </p:pic>
      <p:sp>
        <p:nvSpPr>
          <p:cNvPr id="10243" name="Titel 1">
            <a:extLst>
              <a:ext uri="{FF2B5EF4-FFF2-40B4-BE49-F238E27FC236}">
                <a16:creationId xmlns:a16="http://schemas.microsoft.com/office/drawing/2014/main" id="{095F50D2-3B56-46DF-B335-41C69480DBA1}"/>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10244" name="Foliennummernplatzhalter 4">
            <a:extLst>
              <a:ext uri="{FF2B5EF4-FFF2-40B4-BE49-F238E27FC236}">
                <a16:creationId xmlns:a16="http://schemas.microsoft.com/office/drawing/2014/main" id="{908D2DC1-301F-40BB-9F8E-ED41AA94727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ADD79984-8F10-4AEF-AD9C-FDA64E4FDE70}" type="slidenum">
              <a:rPr lang="de-DE" altLang="de-DE" sz="1500" b="0" smtClean="0">
                <a:solidFill>
                  <a:schemeClr val="bg1"/>
                </a:solidFill>
              </a:rPr>
              <a:pPr/>
              <a:t>5</a:t>
            </a:fld>
            <a:endParaRPr lang="de-DE" altLang="de-DE" sz="1500" b="0">
              <a:solidFill>
                <a:schemeClr val="bg1"/>
              </a:solidFill>
            </a:endParaRPr>
          </a:p>
        </p:txBody>
      </p:sp>
      <p:sp>
        <p:nvSpPr>
          <p:cNvPr id="10245" name="Rechteck 6">
            <a:extLst>
              <a:ext uri="{FF2B5EF4-FFF2-40B4-BE49-F238E27FC236}">
                <a16:creationId xmlns:a16="http://schemas.microsoft.com/office/drawing/2014/main" id="{75681591-6BF2-422E-8B6A-5154FE30FDE3}"/>
              </a:ext>
            </a:extLst>
          </p:cNvPr>
          <p:cNvSpPr>
            <a:spLocks noChangeArrowheads="1"/>
          </p:cNvSpPr>
          <p:nvPr/>
        </p:nvSpPr>
        <p:spPr bwMode="auto">
          <a:xfrm>
            <a:off x="965200" y="2209800"/>
            <a:ext cx="3989388"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a:solidFill>
                  <a:schemeClr val="tx1"/>
                </a:solidFill>
              </a:rPr>
              <a:t>Beim Beziehen der Schaumstoffkerne tackert die Beschäftigte den Bezug an den Schaumstoffkern. Hierbei muss sie den Tacker halten und es kommt zu Vibrationen im Arm.</a:t>
            </a:r>
          </a:p>
        </p:txBody>
      </p:sp>
      <p:sp>
        <p:nvSpPr>
          <p:cNvPr id="10246" name="Ellipse 15">
            <a:extLst>
              <a:ext uri="{FF2B5EF4-FFF2-40B4-BE49-F238E27FC236}">
                <a16:creationId xmlns:a16="http://schemas.microsoft.com/office/drawing/2014/main" id="{220B6115-21BA-4D9A-8951-BAE1EE0188A6}"/>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3</a:t>
            </a:r>
            <a:endParaRPr lang="de-DE" altLang="de-DE" sz="1400">
              <a:solidFill>
                <a:schemeClr val="bg1"/>
              </a:solidFill>
            </a:endParaRPr>
          </a:p>
        </p:txBody>
      </p:sp>
      <p:sp>
        <p:nvSpPr>
          <p:cNvPr id="10247" name="Rechteck 11">
            <a:extLst>
              <a:ext uri="{FF2B5EF4-FFF2-40B4-BE49-F238E27FC236}">
                <a16:creationId xmlns:a16="http://schemas.microsoft.com/office/drawing/2014/main" id="{B8DCBAD8-4C23-48B4-A2A4-CAEEF8CC3C01}"/>
              </a:ext>
            </a:extLst>
          </p:cNvPr>
          <p:cNvSpPr>
            <a:spLocks noChangeArrowheads="1"/>
          </p:cNvSpPr>
          <p:nvPr/>
        </p:nvSpPr>
        <p:spPr bwMode="auto">
          <a:xfrm>
            <a:off x="5232400"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
        <p:nvSpPr>
          <p:cNvPr id="10248" name="Rectangle 9">
            <a:extLst>
              <a:ext uri="{FF2B5EF4-FFF2-40B4-BE49-F238E27FC236}">
                <a16:creationId xmlns:a16="http://schemas.microsoft.com/office/drawing/2014/main" id="{60A058D4-C312-4F80-9669-55E38FC68D3C}"/>
              </a:ext>
            </a:extLst>
          </p:cNvPr>
          <p:cNvSpPr>
            <a:spLocks noChangeArrowheads="1"/>
          </p:cNvSpPr>
          <p:nvPr/>
        </p:nvSpPr>
        <p:spPr bwMode="auto">
          <a:xfrm>
            <a:off x="0" y="0"/>
            <a:ext cx="106886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93C0578-A1C9-4E38-8E79-5A1FE152C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1562588"/>
            <a:ext cx="5148000" cy="5151113"/>
          </a:xfrm>
          <a:prstGeom prst="rect">
            <a:avLst/>
          </a:prstGeom>
        </p:spPr>
      </p:pic>
      <p:sp>
        <p:nvSpPr>
          <p:cNvPr id="11267" name="Rechteck 11">
            <a:extLst>
              <a:ext uri="{FF2B5EF4-FFF2-40B4-BE49-F238E27FC236}">
                <a16:creationId xmlns:a16="http://schemas.microsoft.com/office/drawing/2014/main" id="{BE87988F-3185-4ED1-A758-AD1AE4F456A7}"/>
              </a:ext>
            </a:extLst>
          </p:cNvPr>
          <p:cNvSpPr>
            <a:spLocks noChangeArrowheads="1"/>
          </p:cNvSpPr>
          <p:nvPr/>
        </p:nvSpPr>
        <p:spPr bwMode="auto">
          <a:xfrm>
            <a:off x="5232400" y="1549400"/>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
        <p:nvSpPr>
          <p:cNvPr id="11268" name="Titel 1">
            <a:extLst>
              <a:ext uri="{FF2B5EF4-FFF2-40B4-BE49-F238E27FC236}">
                <a16:creationId xmlns:a16="http://schemas.microsoft.com/office/drawing/2014/main" id="{312C4FFE-31FA-49F5-B11E-C0554B282F33}"/>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11269" name="Foliennummernplatzhalter 4">
            <a:extLst>
              <a:ext uri="{FF2B5EF4-FFF2-40B4-BE49-F238E27FC236}">
                <a16:creationId xmlns:a16="http://schemas.microsoft.com/office/drawing/2014/main" id="{05C016AA-4F87-4082-87B2-B49C15744DBF}"/>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3DD794C6-2347-4855-886A-1B5136D6F229}" type="slidenum">
              <a:rPr lang="de-DE" altLang="de-DE" sz="1500" b="0" smtClean="0">
                <a:solidFill>
                  <a:schemeClr val="bg1"/>
                </a:solidFill>
              </a:rPr>
              <a:pPr/>
              <a:t>6</a:t>
            </a:fld>
            <a:endParaRPr lang="de-DE" altLang="de-DE" sz="1500" b="0">
              <a:solidFill>
                <a:schemeClr val="bg1"/>
              </a:solidFill>
            </a:endParaRPr>
          </a:p>
        </p:txBody>
      </p:sp>
      <p:sp>
        <p:nvSpPr>
          <p:cNvPr id="11270" name="Rechteck 6">
            <a:extLst>
              <a:ext uri="{FF2B5EF4-FFF2-40B4-BE49-F238E27FC236}">
                <a16:creationId xmlns:a16="http://schemas.microsoft.com/office/drawing/2014/main" id="{DCE659CF-3C5D-4C26-A089-74639BF55B6A}"/>
              </a:ext>
            </a:extLst>
          </p:cNvPr>
          <p:cNvSpPr>
            <a:spLocks noChangeArrowheads="1"/>
          </p:cNvSpPr>
          <p:nvPr/>
        </p:nvSpPr>
        <p:spPr bwMode="auto">
          <a:xfrm>
            <a:off x="965200" y="2209800"/>
            <a:ext cx="408781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a:solidFill>
                  <a:schemeClr val="tx1"/>
                </a:solidFill>
              </a:rPr>
              <a:t>Die Montage der Sitzgestelle führt sie mit einem druckluftbetriebenen Schrauber durch. Auch hierbei kommt es zu Hand-Arm-Vibrationen.</a:t>
            </a:r>
            <a:endParaRPr lang="de-DE" altLang="de-DE" sz="1400" b="0">
              <a:solidFill>
                <a:srgbClr val="FF0000"/>
              </a:solidFill>
            </a:endParaRPr>
          </a:p>
        </p:txBody>
      </p:sp>
      <p:sp>
        <p:nvSpPr>
          <p:cNvPr id="11271" name="Ellipse 15">
            <a:extLst>
              <a:ext uri="{FF2B5EF4-FFF2-40B4-BE49-F238E27FC236}">
                <a16:creationId xmlns:a16="http://schemas.microsoft.com/office/drawing/2014/main" id="{7B2389BD-C8C9-44CF-A228-91010A5D8A28}"/>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4</a:t>
            </a:r>
            <a:endParaRPr lang="de-DE" altLang="de-DE" sz="14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DEF8259-1F9F-4333-A234-ECC0DCD76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663" y="2128838"/>
            <a:ext cx="4572000" cy="4572000"/>
          </a:xfrm>
          <a:prstGeom prst="rect">
            <a:avLst/>
          </a:prstGeom>
        </p:spPr>
      </p:pic>
      <p:sp>
        <p:nvSpPr>
          <p:cNvPr id="12291" name="Rechteck 11">
            <a:extLst>
              <a:ext uri="{FF2B5EF4-FFF2-40B4-BE49-F238E27FC236}">
                <a16:creationId xmlns:a16="http://schemas.microsoft.com/office/drawing/2014/main" id="{566DF39C-DD4C-4354-8EEA-ECC3697D2F61}"/>
              </a:ext>
            </a:extLst>
          </p:cNvPr>
          <p:cNvSpPr>
            <a:spLocks noChangeArrowheads="1"/>
          </p:cNvSpPr>
          <p:nvPr/>
        </p:nvSpPr>
        <p:spPr bwMode="auto">
          <a:xfrm>
            <a:off x="5808663" y="2128838"/>
            <a:ext cx="4572000" cy="4572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
        <p:nvSpPr>
          <p:cNvPr id="12292" name="Foliennummernplatzhalter 4">
            <a:extLst>
              <a:ext uri="{FF2B5EF4-FFF2-40B4-BE49-F238E27FC236}">
                <a16:creationId xmlns:a16="http://schemas.microsoft.com/office/drawing/2014/main" id="{D1F31A62-6EC3-4089-9017-4A21BB30C97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60591765-BD0A-49A3-99F4-BAEACBB4AE93}" type="slidenum">
              <a:rPr lang="de-DE" altLang="de-DE" sz="1500" b="0" smtClean="0">
                <a:solidFill>
                  <a:schemeClr val="bg1"/>
                </a:solidFill>
              </a:rPr>
              <a:pPr/>
              <a:t>7</a:t>
            </a:fld>
            <a:endParaRPr lang="de-DE" altLang="de-DE" sz="1500" b="0">
              <a:solidFill>
                <a:schemeClr val="bg1"/>
              </a:solidFill>
            </a:endParaRPr>
          </a:p>
        </p:txBody>
      </p:sp>
      <p:sp>
        <p:nvSpPr>
          <p:cNvPr id="11" name="Titel 1">
            <a:extLst>
              <a:ext uri="{FF2B5EF4-FFF2-40B4-BE49-F238E27FC236}">
                <a16:creationId xmlns:a16="http://schemas.microsoft.com/office/drawing/2014/main" id="{3FAA21B7-B890-46DD-BC6F-66F12251DAB5}"/>
              </a:ext>
            </a:extLst>
          </p:cNvPr>
          <p:cNvSpPr txBox="1">
            <a:spLocks/>
          </p:cNvSpPr>
          <p:nvPr/>
        </p:nvSpPr>
        <p:spPr bwMode="auto">
          <a:xfrm>
            <a:off x="506413" y="1457325"/>
            <a:ext cx="957421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lstStyle>
            <a:lvl1pPr algn="l" defTabSz="1042988" rtl="0" eaLnBrk="0" fontAlgn="base" hangingPunct="0">
              <a:spcBef>
                <a:spcPct val="0"/>
              </a:spcBef>
              <a:spcAft>
                <a:spcPct val="0"/>
              </a:spcAft>
              <a:defRPr sz="3000" b="1">
                <a:solidFill>
                  <a:srgbClr val="004994"/>
                </a:solidFill>
                <a:latin typeface="+mj-lt"/>
                <a:ea typeface="+mj-ea"/>
                <a:cs typeface="+mj-cs"/>
              </a:defRPr>
            </a:lvl1pPr>
            <a:lvl2pPr algn="l" defTabSz="1042988" rtl="0" eaLnBrk="0" fontAlgn="base" hangingPunct="0">
              <a:spcBef>
                <a:spcPct val="0"/>
              </a:spcBef>
              <a:spcAft>
                <a:spcPct val="0"/>
              </a:spcAft>
              <a:defRPr sz="3000" b="1">
                <a:solidFill>
                  <a:srgbClr val="004994"/>
                </a:solidFill>
                <a:latin typeface="Arial" charset="0"/>
              </a:defRPr>
            </a:lvl2pPr>
            <a:lvl3pPr algn="l" defTabSz="1042988" rtl="0" eaLnBrk="0" fontAlgn="base" hangingPunct="0">
              <a:spcBef>
                <a:spcPct val="0"/>
              </a:spcBef>
              <a:spcAft>
                <a:spcPct val="0"/>
              </a:spcAft>
              <a:defRPr sz="3000" b="1">
                <a:solidFill>
                  <a:srgbClr val="004994"/>
                </a:solidFill>
                <a:latin typeface="Arial" charset="0"/>
              </a:defRPr>
            </a:lvl3pPr>
            <a:lvl4pPr algn="l" defTabSz="1042988" rtl="0" eaLnBrk="0" fontAlgn="base" hangingPunct="0">
              <a:spcBef>
                <a:spcPct val="0"/>
              </a:spcBef>
              <a:spcAft>
                <a:spcPct val="0"/>
              </a:spcAft>
              <a:defRPr sz="3000" b="1">
                <a:solidFill>
                  <a:srgbClr val="004994"/>
                </a:solidFill>
                <a:latin typeface="Arial" charset="0"/>
              </a:defRPr>
            </a:lvl4pPr>
            <a:lvl5pPr algn="l" defTabSz="1042988" rtl="0" eaLnBrk="0" fontAlgn="base" hangingPunct="0">
              <a:spcBef>
                <a:spcPct val="0"/>
              </a:spcBef>
              <a:spcAft>
                <a:spcPct val="0"/>
              </a:spcAft>
              <a:defRPr sz="3000" b="1">
                <a:solidFill>
                  <a:srgbClr val="004994"/>
                </a:solidFill>
                <a:latin typeface="Arial" charset="0"/>
              </a:defRPr>
            </a:lvl5pPr>
            <a:lvl6pPr marL="457200" algn="l" defTabSz="1042988" rtl="0" fontAlgn="base">
              <a:spcBef>
                <a:spcPct val="0"/>
              </a:spcBef>
              <a:spcAft>
                <a:spcPct val="0"/>
              </a:spcAft>
              <a:defRPr sz="3000" b="1">
                <a:solidFill>
                  <a:srgbClr val="004994"/>
                </a:solidFill>
                <a:latin typeface="Arial" charset="0"/>
              </a:defRPr>
            </a:lvl6pPr>
            <a:lvl7pPr marL="914400" algn="l" defTabSz="1042988" rtl="0" fontAlgn="base">
              <a:spcBef>
                <a:spcPct val="0"/>
              </a:spcBef>
              <a:spcAft>
                <a:spcPct val="0"/>
              </a:spcAft>
              <a:defRPr sz="3000" b="1">
                <a:solidFill>
                  <a:srgbClr val="004994"/>
                </a:solidFill>
                <a:latin typeface="Arial" charset="0"/>
              </a:defRPr>
            </a:lvl7pPr>
            <a:lvl8pPr marL="1371600" algn="l" defTabSz="1042988" rtl="0" fontAlgn="base">
              <a:spcBef>
                <a:spcPct val="0"/>
              </a:spcBef>
              <a:spcAft>
                <a:spcPct val="0"/>
              </a:spcAft>
              <a:defRPr sz="3000" b="1">
                <a:solidFill>
                  <a:srgbClr val="004994"/>
                </a:solidFill>
                <a:latin typeface="Arial" charset="0"/>
              </a:defRPr>
            </a:lvl8pPr>
            <a:lvl9pPr marL="1828800" algn="l" defTabSz="1042988" rtl="0" fontAlgn="base">
              <a:spcBef>
                <a:spcPct val="0"/>
              </a:spcBef>
              <a:spcAft>
                <a:spcPct val="0"/>
              </a:spcAft>
              <a:defRPr sz="3000" b="1">
                <a:solidFill>
                  <a:srgbClr val="004994"/>
                </a:solidFill>
                <a:latin typeface="Arial" charset="0"/>
              </a:defRPr>
            </a:lvl9pPr>
          </a:lstStyle>
          <a:p>
            <a:pPr eaLnBrk="1" hangingPunct="1">
              <a:defRPr/>
            </a:pPr>
            <a:r>
              <a:rPr lang="de-DE" altLang="de-DE" kern="0" dirty="0"/>
              <a:t>Beschwerden und Diagnose</a:t>
            </a:r>
          </a:p>
        </p:txBody>
      </p:sp>
      <p:sp>
        <p:nvSpPr>
          <p:cNvPr id="12" name="Inhaltsplatzhalter 2">
            <a:extLst>
              <a:ext uri="{FF2B5EF4-FFF2-40B4-BE49-F238E27FC236}">
                <a16:creationId xmlns:a16="http://schemas.microsoft.com/office/drawing/2014/main" id="{A06C5D3F-8E8D-4A90-90DB-8B60A6B1D184}"/>
              </a:ext>
            </a:extLst>
          </p:cNvPr>
          <p:cNvSpPr>
            <a:spLocks noGrp="1"/>
          </p:cNvSpPr>
          <p:nvPr>
            <p:ph idx="1"/>
          </p:nvPr>
        </p:nvSpPr>
        <p:spPr>
          <a:xfrm>
            <a:off x="1052513" y="2255838"/>
            <a:ext cx="4518025" cy="3962400"/>
          </a:xfrm>
        </p:spPr>
        <p:txBody>
          <a:bodyPr/>
          <a:lstStyle/>
          <a:p>
            <a:pPr marL="0" indent="0" defTabSz="914400">
              <a:lnSpc>
                <a:spcPct val="120000"/>
              </a:lnSpc>
              <a:spcBef>
                <a:spcPts val="600"/>
              </a:spcBef>
              <a:buClr>
                <a:srgbClr val="004994"/>
              </a:buClr>
              <a:buFontTx/>
              <a:buNone/>
              <a:defRPr/>
            </a:pPr>
            <a:r>
              <a:rPr lang="de-DE" sz="1800" kern="1200" dirty="0">
                <a:solidFill>
                  <a:schemeClr val="tx1"/>
                </a:solidFill>
              </a:rPr>
              <a:t>Aufgrund von Taubheitsgefühl, Kribbeln und Schmerzen in der Hand sucht die Polsterin ihren Hausarzt auf. Dieser überweist sie zur Neurologin, die ein Carpaltunnel-Syndrom (CTS) feststellt. </a:t>
            </a:r>
            <a:endParaRPr lang="de-DE" altLang="de-DE" sz="1800" dirty="0">
              <a:solidFill>
                <a:schemeClr val="tx1"/>
              </a:solidFill>
            </a:endParaRPr>
          </a:p>
        </p:txBody>
      </p:sp>
      <p:sp>
        <p:nvSpPr>
          <p:cNvPr id="12295" name="Ellipse 15">
            <a:extLst>
              <a:ext uri="{FF2B5EF4-FFF2-40B4-BE49-F238E27FC236}">
                <a16:creationId xmlns:a16="http://schemas.microsoft.com/office/drawing/2014/main" id="{F480302A-8782-422C-8BEA-D66FA658AC9D}"/>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5</a:t>
            </a:r>
            <a:endParaRPr lang="de-DE" altLang="de-DE" sz="14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F54BB887-8BDF-4C32-AF22-C062F8965B5C}"/>
              </a:ext>
            </a:extLst>
          </p:cNvPr>
          <p:cNvSpPr>
            <a:spLocks noGrp="1" noChangeArrowheads="1"/>
          </p:cNvSpPr>
          <p:nvPr>
            <p:ph type="title"/>
          </p:nvPr>
        </p:nvSpPr>
        <p:spPr>
          <a:xfrm>
            <a:off x="506413" y="1457325"/>
            <a:ext cx="9574212" cy="595313"/>
          </a:xfrm>
        </p:spPr>
        <p:txBody>
          <a:bodyPr/>
          <a:lstStyle/>
          <a:p>
            <a:pPr eaLnBrk="1" hangingPunct="1"/>
            <a:r>
              <a:rPr lang="de-DE" altLang="de-DE"/>
              <a:t>Folgen der Erkrankung</a:t>
            </a:r>
          </a:p>
        </p:txBody>
      </p:sp>
      <p:sp>
        <p:nvSpPr>
          <p:cNvPr id="13315" name="Foliennummernplatzhalter 4">
            <a:extLst>
              <a:ext uri="{FF2B5EF4-FFF2-40B4-BE49-F238E27FC236}">
                <a16:creationId xmlns:a16="http://schemas.microsoft.com/office/drawing/2014/main" id="{8DD2D195-CEB5-4ABB-BFB3-F56424045A8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3135228B-54F3-48D9-AF9D-C949D2F54C73}" type="slidenum">
              <a:rPr lang="de-DE" altLang="de-DE" sz="1500" b="0" smtClean="0">
                <a:solidFill>
                  <a:schemeClr val="bg1"/>
                </a:solidFill>
              </a:rPr>
              <a:pPr/>
              <a:t>8</a:t>
            </a:fld>
            <a:endParaRPr lang="de-DE" altLang="de-DE" sz="1500" b="0">
              <a:solidFill>
                <a:schemeClr val="bg1"/>
              </a:solidFill>
            </a:endParaRPr>
          </a:p>
        </p:txBody>
      </p:sp>
      <p:sp>
        <p:nvSpPr>
          <p:cNvPr id="5" name="Inhaltsplatzhalter 2">
            <a:extLst>
              <a:ext uri="{FF2B5EF4-FFF2-40B4-BE49-F238E27FC236}">
                <a16:creationId xmlns:a16="http://schemas.microsoft.com/office/drawing/2014/main" id="{A6FB1C44-C2D2-4EB0-BF97-D8A8B7B552D5}"/>
              </a:ext>
            </a:extLst>
          </p:cNvPr>
          <p:cNvSpPr>
            <a:spLocks noGrp="1"/>
          </p:cNvSpPr>
          <p:nvPr>
            <p:ph idx="1"/>
          </p:nvPr>
        </p:nvSpPr>
        <p:spPr>
          <a:xfrm>
            <a:off x="512763" y="2306638"/>
            <a:ext cx="8729662" cy="4575175"/>
          </a:xfrm>
        </p:spPr>
        <p:txBody>
          <a:bodyPr/>
          <a:lstStyle/>
          <a:p>
            <a:pPr marL="15875" indent="0">
              <a:lnSpc>
                <a:spcPct val="120000"/>
              </a:lnSpc>
              <a:spcBef>
                <a:spcPts val="600"/>
              </a:spcBef>
              <a:buFontTx/>
              <a:buNone/>
              <a:defRPr/>
            </a:pPr>
            <a:r>
              <a:rPr lang="de-DE" altLang="de-DE" sz="1800" b="1" dirty="0">
                <a:solidFill>
                  <a:srgbClr val="000000"/>
                </a:solidFill>
              </a:rPr>
              <a:t>Medizinisch</a:t>
            </a:r>
          </a:p>
          <a:p>
            <a:pPr marL="285750" indent="-285750">
              <a:lnSpc>
                <a:spcPct val="120000"/>
              </a:lnSpc>
              <a:spcBef>
                <a:spcPts val="600"/>
              </a:spcBef>
              <a:buClr>
                <a:srgbClr val="004994"/>
              </a:buClr>
              <a:buFont typeface="Arial" panose="020B0604020202020204" pitchFamily="34" charset="0"/>
              <a:buChar char="•"/>
              <a:defRPr/>
            </a:pPr>
            <a:r>
              <a:rPr lang="de-DE" altLang="de-DE" sz="1800" kern="1200" dirty="0">
                <a:solidFill>
                  <a:schemeClr val="tx1"/>
                </a:solidFill>
              </a:rPr>
              <a:t>Zunächst nächtliches Taubheitsgefühl und Kribbeln in den Fingerspitzen </a:t>
            </a:r>
          </a:p>
          <a:p>
            <a:pPr marL="285750" indent="-285750">
              <a:lnSpc>
                <a:spcPct val="120000"/>
              </a:lnSpc>
              <a:spcBef>
                <a:spcPts val="600"/>
              </a:spcBef>
              <a:buClr>
                <a:srgbClr val="004994"/>
              </a:buClr>
              <a:buFont typeface="Arial" panose="020B0604020202020204" pitchFamily="34" charset="0"/>
              <a:buChar char="•"/>
              <a:defRPr/>
            </a:pPr>
            <a:r>
              <a:rPr lang="de-DE" altLang="de-DE" sz="1800" kern="1200" dirty="0">
                <a:solidFill>
                  <a:schemeClr val="tx1"/>
                </a:solidFill>
              </a:rPr>
              <a:t>Einnahme von Schmerzmitteln</a:t>
            </a:r>
          </a:p>
          <a:p>
            <a:pPr marL="285750" indent="-285750">
              <a:lnSpc>
                <a:spcPct val="120000"/>
              </a:lnSpc>
              <a:spcBef>
                <a:spcPts val="600"/>
              </a:spcBef>
              <a:buClr>
                <a:srgbClr val="004994"/>
              </a:buClr>
              <a:buFont typeface="Arial" panose="020B0604020202020204" pitchFamily="34" charset="0"/>
              <a:buChar char="•"/>
              <a:defRPr/>
            </a:pPr>
            <a:r>
              <a:rPr lang="de-DE" altLang="de-DE" sz="1800" kern="1200" dirty="0">
                <a:solidFill>
                  <a:schemeClr val="tx1"/>
                </a:solidFill>
              </a:rPr>
              <a:t>Später Operation am Carpaltunnel, keine bleibenden Schäden</a:t>
            </a:r>
          </a:p>
          <a:p>
            <a:pPr marL="15875" indent="0">
              <a:lnSpc>
                <a:spcPct val="120000"/>
              </a:lnSpc>
              <a:spcBef>
                <a:spcPts val="1200"/>
              </a:spcBef>
              <a:buFontTx/>
              <a:buNone/>
              <a:defRPr/>
            </a:pPr>
            <a:r>
              <a:rPr lang="de-DE" altLang="de-DE" sz="1800" b="1" dirty="0">
                <a:solidFill>
                  <a:srgbClr val="000000"/>
                </a:solidFill>
              </a:rPr>
              <a:t>Beruflich</a:t>
            </a:r>
          </a:p>
          <a:p>
            <a:pPr marL="285750" indent="-285750">
              <a:lnSpc>
                <a:spcPct val="120000"/>
              </a:lnSpc>
              <a:spcBef>
                <a:spcPts val="600"/>
              </a:spcBef>
              <a:buClr>
                <a:srgbClr val="004994"/>
              </a:buClr>
              <a:buFont typeface="Arial" panose="020B0604020202020204" pitchFamily="34" charset="0"/>
              <a:buChar char="•"/>
              <a:defRPr/>
            </a:pPr>
            <a:r>
              <a:rPr lang="de-DE" altLang="de-DE" sz="1800" kern="1200" dirty="0">
                <a:solidFill>
                  <a:schemeClr val="tx1"/>
                </a:solidFill>
              </a:rPr>
              <a:t>Arbeiten unter Schmerzen und mit Handgelenksbandage </a:t>
            </a:r>
          </a:p>
          <a:p>
            <a:pPr marL="285750" indent="-285750">
              <a:lnSpc>
                <a:spcPct val="120000"/>
              </a:lnSpc>
              <a:spcBef>
                <a:spcPts val="600"/>
              </a:spcBef>
              <a:buClr>
                <a:srgbClr val="004994"/>
              </a:buClr>
              <a:buFont typeface="Arial" panose="020B0604020202020204" pitchFamily="34" charset="0"/>
              <a:buChar char="•"/>
              <a:defRPr/>
            </a:pPr>
            <a:r>
              <a:rPr lang="de-DE" altLang="de-DE" sz="1800" kern="1200" dirty="0">
                <a:solidFill>
                  <a:schemeClr val="tx1"/>
                </a:solidFill>
              </a:rPr>
              <a:t>Mehrere Ausfallzeiten bis zur Operation</a:t>
            </a:r>
          </a:p>
          <a:p>
            <a:pPr marL="285750" indent="-285750">
              <a:lnSpc>
                <a:spcPct val="120000"/>
              </a:lnSpc>
              <a:spcBef>
                <a:spcPts val="600"/>
              </a:spcBef>
              <a:buClr>
                <a:srgbClr val="004994"/>
              </a:buClr>
              <a:buFont typeface="Arial" panose="020B0604020202020204" pitchFamily="34" charset="0"/>
              <a:buChar char="•"/>
              <a:defRPr/>
            </a:pPr>
            <a:r>
              <a:rPr lang="de-DE" altLang="de-DE" sz="1800" kern="1200" dirty="0">
                <a:solidFill>
                  <a:schemeClr val="tx1"/>
                </a:solidFill>
              </a:rPr>
              <a:t>Wiederaufnahme der Tätigkeit nach der Operation</a:t>
            </a:r>
          </a:p>
          <a:p>
            <a:pPr marL="0" indent="0">
              <a:lnSpc>
                <a:spcPct val="120000"/>
              </a:lnSpc>
              <a:spcBef>
                <a:spcPts val="600"/>
              </a:spcBef>
              <a:buClr>
                <a:srgbClr val="004994"/>
              </a:buClr>
              <a:buFontTx/>
              <a:buNone/>
              <a:defRPr/>
            </a:pPr>
            <a:r>
              <a:rPr lang="de-DE" altLang="de-DE" sz="1800" b="1" dirty="0">
                <a:solidFill>
                  <a:srgbClr val="000000"/>
                </a:solidFill>
              </a:rPr>
              <a:t>Privat</a:t>
            </a:r>
          </a:p>
          <a:p>
            <a:pPr marL="285750" indent="-285750">
              <a:lnSpc>
                <a:spcPct val="120000"/>
              </a:lnSpc>
              <a:spcBef>
                <a:spcPts val="600"/>
              </a:spcBef>
              <a:buClr>
                <a:srgbClr val="004994"/>
              </a:buClr>
              <a:buFont typeface="Arial" panose="020B0604020202020204" pitchFamily="34" charset="0"/>
              <a:buChar char="•"/>
              <a:defRPr/>
            </a:pPr>
            <a:r>
              <a:rPr lang="de-DE" altLang="de-DE" sz="1800" kern="1200" dirty="0">
                <a:solidFill>
                  <a:schemeClr val="tx1"/>
                </a:solidFill>
              </a:rPr>
              <a:t>Einschränkungen bei der Verrichtung alltäglicher Arbeiten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E378E016-0B21-49B9-9113-29ECC8E3DDCC}"/>
              </a:ext>
            </a:extLst>
          </p:cNvPr>
          <p:cNvSpPr>
            <a:spLocks noGrp="1" noChangeArrowheads="1"/>
          </p:cNvSpPr>
          <p:nvPr>
            <p:ph type="title"/>
          </p:nvPr>
        </p:nvSpPr>
        <p:spPr>
          <a:xfrm>
            <a:off x="506413" y="1457325"/>
            <a:ext cx="9574212" cy="595313"/>
          </a:xfrm>
        </p:spPr>
        <p:txBody>
          <a:bodyPr/>
          <a:lstStyle/>
          <a:p>
            <a:pPr eaLnBrk="1" hangingPunct="1"/>
            <a:r>
              <a:rPr lang="de-DE" altLang="de-DE"/>
              <a:t>Ursachen der Erkrankung </a:t>
            </a:r>
          </a:p>
        </p:txBody>
      </p:sp>
      <p:sp>
        <p:nvSpPr>
          <p:cNvPr id="14339" name="Foliennummernplatzhalter 4">
            <a:extLst>
              <a:ext uri="{FF2B5EF4-FFF2-40B4-BE49-F238E27FC236}">
                <a16:creationId xmlns:a16="http://schemas.microsoft.com/office/drawing/2014/main" id="{C21EA1B0-36AB-4D0F-8986-A3F3AB7A1D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481E5AC3-0028-463A-867F-96DCE76C1450}" type="slidenum">
              <a:rPr lang="de-DE" altLang="de-DE" sz="1500" b="0" smtClean="0">
                <a:solidFill>
                  <a:schemeClr val="bg1"/>
                </a:solidFill>
              </a:rPr>
              <a:pPr/>
              <a:t>9</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68E4531B-D761-4BF7-9DF8-2B5EB4542563}"/>
              </a:ext>
            </a:extLst>
          </p:cNvPr>
          <p:cNvSpPr>
            <a:spLocks noGrp="1"/>
          </p:cNvSpPr>
          <p:nvPr>
            <p:ph idx="1"/>
          </p:nvPr>
        </p:nvSpPr>
        <p:spPr>
          <a:xfrm>
            <a:off x="522288" y="2306638"/>
            <a:ext cx="9174162" cy="4575175"/>
          </a:xfrm>
        </p:spPr>
        <p:txBody>
          <a:bodyPr/>
          <a:lstStyle/>
          <a:p>
            <a:pPr>
              <a:lnSpc>
                <a:spcPct val="120000"/>
              </a:lnSpc>
              <a:spcBef>
                <a:spcPts val="600"/>
              </a:spcBef>
              <a:buClr>
                <a:srgbClr val="004994"/>
              </a:buClr>
              <a:buFont typeface="Arial" panose="020B0604020202020204" pitchFamily="34" charset="0"/>
              <a:buChar char="•"/>
              <a:defRPr/>
            </a:pPr>
            <a:r>
              <a:rPr lang="de-DE" sz="2000" dirty="0">
                <a:solidFill>
                  <a:schemeClr val="tx1"/>
                </a:solidFill>
              </a:rPr>
              <a:t>Intensive manuelle Belastung, getaktete Arbeit bei gleichzeitig großer Kraftaufwendung unter starker Beugung und Streckung der Handgelenke </a:t>
            </a:r>
          </a:p>
          <a:p>
            <a:pPr>
              <a:lnSpc>
                <a:spcPct val="120000"/>
              </a:lnSpc>
              <a:spcBef>
                <a:spcPts val="600"/>
              </a:spcBef>
              <a:buClr>
                <a:srgbClr val="004994"/>
              </a:buClr>
              <a:buFont typeface="Arial" panose="020B0604020202020204" pitchFamily="34" charset="0"/>
              <a:buChar char="•"/>
              <a:defRPr/>
            </a:pPr>
            <a:r>
              <a:rPr lang="de-DE" sz="2000" dirty="0">
                <a:solidFill>
                  <a:schemeClr val="tx1"/>
                </a:solidFill>
              </a:rPr>
              <a:t>Hand-Arm-Schwingungen durch die Verwendung druckluftbetriebener Schrauber und Tacker</a:t>
            </a:r>
          </a:p>
          <a:p>
            <a:pPr>
              <a:lnSpc>
                <a:spcPct val="120000"/>
              </a:lnSpc>
              <a:spcBef>
                <a:spcPts val="600"/>
              </a:spcBef>
              <a:buClr>
                <a:srgbClr val="004994"/>
              </a:buClr>
              <a:buFont typeface="Arial" panose="020B0604020202020204" pitchFamily="34" charset="0"/>
              <a:buChar char="•"/>
              <a:defRPr/>
            </a:pPr>
            <a:endParaRPr lang="de-DE" sz="1800" dirty="0">
              <a:solidFill>
                <a:schemeClr val="tx1"/>
              </a:solidFill>
            </a:endParaRPr>
          </a:p>
          <a:p>
            <a:pPr marL="366712" lvl="3" indent="0">
              <a:buFontTx/>
              <a:buNone/>
              <a:defRPr/>
            </a:pPr>
            <a:endParaRPr lang="de-DE" sz="1800" dirty="0">
              <a:solidFill>
                <a:schemeClr val="tx1"/>
              </a:solidFill>
            </a:endParaRPr>
          </a:p>
          <a:p>
            <a:pPr lvl="3">
              <a:buFont typeface="Arial" panose="020B0604020202020204" pitchFamily="34" charset="0"/>
              <a:buChar char="•"/>
              <a:defRPr/>
            </a:pPr>
            <a:endParaRPr lang="de-DE" sz="1800" dirty="0">
              <a:solidFill>
                <a:schemeClr val="tx1"/>
              </a:solidFill>
            </a:endParaRPr>
          </a:p>
          <a:p>
            <a:pPr marL="366712" lvl="3" indent="0">
              <a:buFontTx/>
              <a:buNone/>
              <a:defRPr/>
            </a:pPr>
            <a:endParaRPr lang="de-DE" sz="1800" dirty="0">
              <a:solidFill>
                <a:schemeClr val="tx1"/>
              </a:solidFill>
            </a:endParaRPr>
          </a:p>
          <a:p>
            <a:pPr marL="366712" lvl="3" indent="0">
              <a:buFontTx/>
              <a:buNone/>
              <a:defRPr/>
            </a:pPr>
            <a:endParaRPr lang="de-DE" sz="1800" dirty="0">
              <a:solidFill>
                <a:schemeClr val="tx1"/>
              </a:solidFill>
            </a:endParaRPr>
          </a:p>
          <a:p>
            <a:pPr marL="0" indent="0">
              <a:buFontTx/>
              <a:buNone/>
              <a:defRPr/>
            </a:pPr>
            <a:endParaRPr lang="de-DE" sz="1600" b="1" dirty="0">
              <a:solidFill>
                <a:schemeClr val="tx1"/>
              </a:solidFill>
            </a:endParaRPr>
          </a:p>
        </p:txBody>
      </p:sp>
    </p:spTree>
  </p:cSld>
  <p:clrMapOvr>
    <a:masterClrMapping/>
  </p:clrMapOvr>
</p:sld>
</file>

<file path=ppt/theme/theme1.xml><?xml version="1.0" encoding="utf-8"?>
<a:theme xmlns:a="http://schemas.openxmlformats.org/drawingml/2006/main" name="BG RCI PPT-Master">
  <a:themeElements>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G RCI PPT-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4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3400" b="1" i="0" u="none" strike="noStrike" cap="none" normalizeH="0" baseline="0" smtClean="0">
            <a:ln>
              <a:noFill/>
            </a:ln>
            <a:solidFill>
              <a:srgbClr val="004994"/>
            </a:solidFill>
            <a:effectLst/>
            <a:latin typeface="Arial" charset="0"/>
          </a:defRPr>
        </a:defPPr>
      </a:lstStyle>
    </a:lnDef>
  </a:objectDefaults>
  <a:extraClrSchemeLst>
    <a:extraClrScheme>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G RCI PPT-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G RCI PPT-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G RCI PPT-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G RCI PPT-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G RCI PPT-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G RCI PPT-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G RCI PPT-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G RCI PPT-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G RCI PPT-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G RCI PPT-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G RCI PPT-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BG RCI PPT-Master</Template>
  <TotalTime>0</TotalTime>
  <Words>588</Words>
  <Application>Microsoft Office PowerPoint</Application>
  <PresentationFormat>Benutzerdefiniert</PresentationFormat>
  <Paragraphs>94</Paragraphs>
  <Slides>13</Slides>
  <Notes>13</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13</vt:i4>
      </vt:variant>
    </vt:vector>
  </HeadingPairs>
  <TitlesOfParts>
    <vt:vector size="16" baseType="lpstr">
      <vt:lpstr>Arial</vt:lpstr>
      <vt:lpstr>Times</vt:lpstr>
      <vt:lpstr>BG RCI PPT-Master</vt:lpstr>
      <vt:lpstr>Berufskrankheiten aus der Praxis</vt:lpstr>
      <vt:lpstr>Arbeitssituation</vt:lpstr>
      <vt:lpstr>Station / Tätigkeit </vt:lpstr>
      <vt:lpstr>Station / Tätigkeit </vt:lpstr>
      <vt:lpstr>Station / Tätigkeit </vt:lpstr>
      <vt:lpstr>Station / Tätigkeit </vt:lpstr>
      <vt:lpstr>PowerPoint-Präsentation</vt:lpstr>
      <vt:lpstr>Folgen der Erkrankung</vt:lpstr>
      <vt:lpstr>Ursachen der Erkrankung </vt:lpstr>
      <vt:lpstr>Maßnahmen</vt:lpstr>
      <vt:lpstr>Wissensblock: Medizinische Hintergründe</vt:lpstr>
      <vt:lpstr>Wissensblock: Medizinische Hintergründe</vt:lpstr>
      <vt:lpstr>Fragen für die Diskussionsrunde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Berufskrankheiten aus der Praxis</dc:title>
  <dc:creator/>
  <cp:revision>404</cp:revision>
  <dcterms:created xsi:type="dcterms:W3CDTF">2009-09-24T11:16:33Z</dcterms:created>
  <dcterms:modified xsi:type="dcterms:W3CDTF">2019-02-12T13:03:14Z</dcterms:modified>
</cp:coreProperties>
</file>